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0" r:id="rId10"/>
    <p:sldId id="266" r:id="rId11"/>
    <p:sldId id="267" r:id="rId12"/>
    <p:sldId id="268" r:id="rId13"/>
    <p:sldId id="269" r:id="rId14"/>
    <p:sldId id="270" r:id="rId15"/>
    <p:sldId id="271" r:id="rId16"/>
    <p:sldId id="285" r:id="rId17"/>
    <p:sldId id="286" r:id="rId18"/>
    <p:sldId id="287" r:id="rId19"/>
    <p:sldId id="289" r:id="rId20"/>
    <p:sldId id="288" r:id="rId21"/>
    <p:sldId id="298" r:id="rId22"/>
    <p:sldId id="299" r:id="rId23"/>
    <p:sldId id="329" r:id="rId24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26"/>
    </p:embeddedFont>
    <p:embeddedFont>
      <p:font typeface="Roboto Condensed Light" panose="02000000000000000000" pitchFamily="2" charset="0"/>
      <p:regular r:id="rId27"/>
      <p:italic r:id="rId28"/>
    </p:embeddedFont>
    <p:embeddedFont>
      <p:font typeface="Ubuntu" panose="020B0504030602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2A2459-AFDA-429D-BAAC-4756C8EAD53E}">
  <a:tblStyle styleId="{4D2A2459-AFDA-429D-BAAC-4756C8EAD5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F55A1-4A5A-4AB5-A326-214E6564A930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A456FC4-5DAA-46FD-937B-3FC3246BF9B0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5895EBA-3436-4A5C-9084-4E0E82F3BB6E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8DD90A-4842-41DD-ACC8-36BAB28361DC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238774-4100-47C6-A0F1-CE588AA71620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96" d="100"/>
          <a:sy n="96" d="100"/>
        </p:scale>
        <p:origin x="62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c72ba98ae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c72ba98ae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c72ba98ae8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c72ba98ae8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fbfe6ab361_1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fbfe6ab361_1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c72ba98ae8_1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c72ba98ae8_1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c72ba98ae8_1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c72ba98ae8_1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fbfe6ab361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fbfe6ab361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c6a01074ef_0_18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c6a01074ef_0_18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c6a01074ef_0_18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c6a01074ef_0_18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0363c24f6e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0363c24f6e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c6a01074ef_0_19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c6a01074ef_0_19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c6a01074ef_0_18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c6a01074ef_0_18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10363c24f6e_1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10363c24f6e_1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10363c24f6e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10363c24f6e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gc6a01074ef_0_20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8" name="Google Shape;3268;gc6a01074ef_0_20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fbfe6ab361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fbfe6ab361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c6a01074ef_0_2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c6a01074ef_0_21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c3325048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c3325048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10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10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2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2"/>
          <p:cNvSpPr/>
          <p:nvPr/>
        </p:nvSpPr>
        <p:spPr>
          <a:xfrm rot="-1690000">
            <a:off x="4770052" y="3432202"/>
            <a:ext cx="4311133" cy="265232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2"/>
          <p:cNvSpPr/>
          <p:nvPr/>
        </p:nvSpPr>
        <p:spPr>
          <a:xfrm rot="-8976185">
            <a:off x="-892229" y="695729"/>
            <a:ext cx="3210901" cy="3197587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2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504" name="Google Shape;504;p22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22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8" name="Google Shape;538;p22"/>
          <p:cNvSpPr txBox="1">
            <a:spLocks noGrp="1"/>
          </p:cNvSpPr>
          <p:nvPr>
            <p:ph type="subTitle" idx="1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4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1" name="Google Shape;541;p23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2" name="Google Shape;542;p23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3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23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545" name="Google Shape;545;p2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 ">
  <p:cSld name="CUSTOM_32_2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7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4" name="Google Shape;694;p27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7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38"/>
          <p:cNvGrpSpPr/>
          <p:nvPr/>
        </p:nvGrpSpPr>
        <p:grpSpPr>
          <a:xfrm flipH="1">
            <a:off x="6914055" y="-80449"/>
            <a:ext cx="2277317" cy="5304377"/>
            <a:chOff x="224725" y="566950"/>
            <a:chExt cx="1850875" cy="4311100"/>
          </a:xfrm>
        </p:grpSpPr>
        <p:sp>
          <p:nvSpPr>
            <p:cNvPr id="951" name="Google Shape;951;p38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38"/>
          <p:cNvSpPr/>
          <p:nvPr/>
        </p:nvSpPr>
        <p:spPr>
          <a:xfrm rot="5400000" flipH="1">
            <a:off x="-2397294" y="-774472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rot="-7977677">
            <a:off x="6626195" y="24079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rot="667591">
            <a:off x="5320685" y="2755692"/>
            <a:ext cx="1938907" cy="330573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9" name="Google Shape;979;p38"/>
          <p:cNvSpPr txBox="1">
            <a:spLocks noGrp="1"/>
          </p:cNvSpPr>
          <p:nvPr>
            <p:ph type="subTitle" idx="1"/>
          </p:nvPr>
        </p:nvSpPr>
        <p:spPr>
          <a:xfrm>
            <a:off x="1613400" y="132395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38"/>
          <p:cNvSpPr txBox="1">
            <a:spLocks noGrp="1"/>
          </p:cNvSpPr>
          <p:nvPr>
            <p:ph type="subTitle" idx="2"/>
          </p:nvPr>
        </p:nvSpPr>
        <p:spPr>
          <a:xfrm>
            <a:off x="1613400" y="2377655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38"/>
          <p:cNvSpPr txBox="1">
            <a:spLocks noGrp="1"/>
          </p:cNvSpPr>
          <p:nvPr>
            <p:ph type="subTitle" idx="3"/>
          </p:nvPr>
        </p:nvSpPr>
        <p:spPr>
          <a:xfrm>
            <a:off x="1613400" y="179169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38"/>
          <p:cNvSpPr txBox="1">
            <a:spLocks noGrp="1"/>
          </p:cNvSpPr>
          <p:nvPr>
            <p:ph type="subTitle" idx="4"/>
          </p:nvPr>
        </p:nvSpPr>
        <p:spPr>
          <a:xfrm>
            <a:off x="1613400" y="2845395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38"/>
          <p:cNvSpPr txBox="1">
            <a:spLocks noGrp="1"/>
          </p:cNvSpPr>
          <p:nvPr>
            <p:ph type="subTitle" idx="5"/>
          </p:nvPr>
        </p:nvSpPr>
        <p:spPr>
          <a:xfrm>
            <a:off x="1613400" y="343136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38"/>
          <p:cNvSpPr txBox="1">
            <a:spLocks noGrp="1"/>
          </p:cNvSpPr>
          <p:nvPr>
            <p:ph type="subTitle" idx="6"/>
          </p:nvPr>
        </p:nvSpPr>
        <p:spPr>
          <a:xfrm>
            <a:off x="1613400" y="389910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3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3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3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4"/>
          <p:cNvSpPr/>
          <p:nvPr/>
        </p:nvSpPr>
        <p:spPr>
          <a:xfrm rot="-2505069" flipH="1">
            <a:off x="6267646" y="1159768"/>
            <a:ext cx="4436783" cy="371422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4"/>
          <p:cNvSpPr/>
          <p:nvPr/>
        </p:nvSpPr>
        <p:spPr>
          <a:xfrm rot="3781174">
            <a:off x="-1644519" y="1806437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5" name="Google Shape;1155;p44"/>
          <p:cNvGrpSpPr/>
          <p:nvPr/>
        </p:nvGrpSpPr>
        <p:grpSpPr>
          <a:xfrm rot="10800000" flipH="1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1156" name="Google Shape;1156;p4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4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6"/>
          <p:cNvSpPr/>
          <p:nvPr/>
        </p:nvSpPr>
        <p:spPr>
          <a:xfrm rot="8100090">
            <a:off x="-1277624" y="-498533"/>
            <a:ext cx="4047120" cy="248996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46"/>
          <p:cNvSpPr/>
          <p:nvPr/>
        </p:nvSpPr>
        <p:spPr>
          <a:xfrm rot="-2262480" flipH="1">
            <a:off x="5470609" y="3669962"/>
            <a:ext cx="4913469" cy="302290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0" name="Google Shape;1200;p46"/>
          <p:cNvSpPr/>
          <p:nvPr/>
        </p:nvSpPr>
        <p:spPr>
          <a:xfrm rot="-7977666">
            <a:off x="7581866" y="92418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6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7"/>
          <p:cNvSpPr/>
          <p:nvPr/>
        </p:nvSpPr>
        <p:spPr>
          <a:xfrm rot="5575585">
            <a:off x="-1934287" y="-969252"/>
            <a:ext cx="4436755" cy="371424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7"/>
          <p:cNvSpPr/>
          <p:nvPr/>
        </p:nvSpPr>
        <p:spPr>
          <a:xfrm>
            <a:off x="4971452" y="887873"/>
            <a:ext cx="5492180" cy="3689245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47"/>
          <p:cNvSpPr/>
          <p:nvPr/>
        </p:nvSpPr>
        <p:spPr>
          <a:xfrm rot="-7977666">
            <a:off x="3954029" y="465603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4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0"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9"/>
          <p:cNvSpPr/>
          <p:nvPr/>
        </p:nvSpPr>
        <p:spPr>
          <a:xfrm rot="-5620610">
            <a:off x="8235762" y="250325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9"/>
          <p:cNvSpPr/>
          <p:nvPr/>
        </p:nvSpPr>
        <p:spPr>
          <a:xfrm rot="-595142" flipH="1">
            <a:off x="-1233073" y="-485172"/>
            <a:ext cx="3397327" cy="338324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9"/>
          <p:cNvSpPr/>
          <p:nvPr/>
        </p:nvSpPr>
        <p:spPr>
          <a:xfrm rot="-7977683">
            <a:off x="6790699" y="-2923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8"/>
          <p:cNvSpPr/>
          <p:nvPr/>
        </p:nvSpPr>
        <p:spPr>
          <a:xfrm rot="-7977683">
            <a:off x="1484724" y="15164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58"/>
          <p:cNvSpPr/>
          <p:nvPr/>
        </p:nvSpPr>
        <p:spPr>
          <a:xfrm rot="288619" flipH="1">
            <a:off x="-1415244" y="1158707"/>
            <a:ext cx="4829256" cy="494005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8"/>
          <p:cNvSpPr/>
          <p:nvPr/>
        </p:nvSpPr>
        <p:spPr>
          <a:xfrm rot="-8533595">
            <a:off x="7105388" y="-706575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8"/>
          <p:cNvSpPr/>
          <p:nvPr/>
        </p:nvSpPr>
        <p:spPr>
          <a:xfrm>
            <a:off x="6970750" y="2154714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58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1324" name="Google Shape;1324;p5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5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9" name="Google Shape;1359;p58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63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63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63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555" name="Google Shape;1555;p6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63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64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591" name="Google Shape;1591;p64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4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4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4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4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4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4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4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4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4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4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4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4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4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4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4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4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4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4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4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4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4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4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4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5" name="Google Shape;1615;p64"/>
          <p:cNvSpPr/>
          <p:nvPr/>
        </p:nvSpPr>
        <p:spPr>
          <a:xfrm rot="-3415034" flipH="1">
            <a:off x="5349941" y="647072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64"/>
          <p:cNvSpPr/>
          <p:nvPr/>
        </p:nvSpPr>
        <p:spPr>
          <a:xfrm rot="1379372">
            <a:off x="5149944" y="2281365"/>
            <a:ext cx="1343009" cy="1754062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64"/>
          <p:cNvSpPr/>
          <p:nvPr/>
        </p:nvSpPr>
        <p:spPr>
          <a:xfrm>
            <a:off x="-767475" y="502200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65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620" name="Google Shape;1620;p65"/>
            <p:cNvSpPr/>
            <p:nvPr/>
          </p:nvSpPr>
          <p:spPr>
            <a:xfrm>
              <a:off x="616550" y="744600"/>
              <a:ext cx="936200" cy="893025"/>
            </a:xfrm>
            <a:custGeom>
              <a:avLst/>
              <a:gdLst/>
              <a:ahLst/>
              <a:cxnLst/>
              <a:rect l="l" t="t" r="r" b="b"/>
              <a:pathLst>
                <a:path w="37448" h="35721" extrusionOk="0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5"/>
            <p:cNvSpPr/>
            <p:nvPr/>
          </p:nvSpPr>
          <p:spPr>
            <a:xfrm>
              <a:off x="1118825" y="951075"/>
              <a:ext cx="191525" cy="163425"/>
            </a:xfrm>
            <a:custGeom>
              <a:avLst/>
              <a:gdLst/>
              <a:ahLst/>
              <a:cxnLst/>
              <a:rect l="l" t="t" r="r" b="b"/>
              <a:pathLst>
                <a:path w="7661" h="6537" extrusionOk="0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5"/>
            <p:cNvSpPr/>
            <p:nvPr/>
          </p:nvSpPr>
          <p:spPr>
            <a:xfrm>
              <a:off x="1078550" y="994400"/>
              <a:ext cx="190750" cy="164750"/>
            </a:xfrm>
            <a:custGeom>
              <a:avLst/>
              <a:gdLst/>
              <a:ahLst/>
              <a:cxnLst/>
              <a:rect l="l" t="t" r="r" b="b"/>
              <a:pathLst>
                <a:path w="7630" h="6590" extrusionOk="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5"/>
            <p:cNvSpPr/>
            <p:nvPr/>
          </p:nvSpPr>
          <p:spPr>
            <a:xfrm>
              <a:off x="1041325" y="1033375"/>
              <a:ext cx="196075" cy="159975"/>
            </a:xfrm>
            <a:custGeom>
              <a:avLst/>
              <a:gdLst/>
              <a:ahLst/>
              <a:cxnLst/>
              <a:rect l="l" t="t" r="r" b="b"/>
              <a:pathLst>
                <a:path w="7843" h="6399" extrusionOk="0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5"/>
            <p:cNvSpPr/>
            <p:nvPr/>
          </p:nvSpPr>
          <p:spPr>
            <a:xfrm>
              <a:off x="1007125" y="1070750"/>
              <a:ext cx="186950" cy="159825"/>
            </a:xfrm>
            <a:custGeom>
              <a:avLst/>
              <a:gdLst/>
              <a:ahLst/>
              <a:cxnLst/>
              <a:rect l="l" t="t" r="r" b="b"/>
              <a:pathLst>
                <a:path w="7478" h="6393" extrusionOk="0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65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626" name="Google Shape;1626;p6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65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661" name="Google Shape;1661;p65"/>
            <p:cNvSpPr/>
            <p:nvPr/>
          </p:nvSpPr>
          <p:spPr>
            <a:xfrm>
              <a:off x="7384410" y="1684347"/>
              <a:ext cx="437511" cy="516459"/>
            </a:xfrm>
            <a:custGeom>
              <a:avLst/>
              <a:gdLst/>
              <a:ahLst/>
              <a:cxnLst/>
              <a:rect l="l" t="t" r="r" b="b"/>
              <a:pathLst>
                <a:path w="8490" h="10022" extrusionOk="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5"/>
            <p:cNvSpPr/>
            <p:nvPr/>
          </p:nvSpPr>
          <p:spPr>
            <a:xfrm>
              <a:off x="6078061" y="2151644"/>
              <a:ext cx="1448939" cy="1810543"/>
            </a:xfrm>
            <a:custGeom>
              <a:avLst/>
              <a:gdLst/>
              <a:ahLst/>
              <a:cxnLst/>
              <a:rect l="l" t="t" r="r" b="b"/>
              <a:pathLst>
                <a:path w="28117" h="35134" extrusionOk="0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3" name="Google Shape;1663;p65"/>
          <p:cNvSpPr/>
          <p:nvPr/>
        </p:nvSpPr>
        <p:spPr>
          <a:xfrm rot="5400000">
            <a:off x="-1836150" y="1175258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65"/>
          <p:cNvSpPr/>
          <p:nvPr/>
        </p:nvSpPr>
        <p:spPr>
          <a:xfrm rot="-7977683">
            <a:off x="2160949" y="316425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65"/>
          <p:cNvSpPr/>
          <p:nvPr/>
        </p:nvSpPr>
        <p:spPr>
          <a:xfrm rot="4742319" flipH="1">
            <a:off x="6790763" y="-645967"/>
            <a:ext cx="3210858" cy="319754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66"/>
          <p:cNvSpPr/>
          <p:nvPr/>
        </p:nvSpPr>
        <p:spPr>
          <a:xfrm rot="288619" flipH="1">
            <a:off x="-1653681" y="1325314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66"/>
          <p:cNvSpPr/>
          <p:nvPr/>
        </p:nvSpPr>
        <p:spPr>
          <a:xfrm>
            <a:off x="7777725" y="671438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66"/>
          <p:cNvSpPr/>
          <p:nvPr/>
        </p:nvSpPr>
        <p:spPr>
          <a:xfrm rot="8226410">
            <a:off x="757957" y="-908700"/>
            <a:ext cx="1938898" cy="330571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0" name="Google Shape;1670;p66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671" name="Google Shape;1671;p66"/>
            <p:cNvSpPr/>
            <p:nvPr/>
          </p:nvSpPr>
          <p:spPr>
            <a:xfrm>
              <a:off x="5754175" y="4953250"/>
              <a:ext cx="70700" cy="86850"/>
            </a:xfrm>
            <a:custGeom>
              <a:avLst/>
              <a:gdLst/>
              <a:ahLst/>
              <a:cxnLst/>
              <a:rect l="l" t="t" r="r" b="b"/>
              <a:pathLst>
                <a:path w="2828" h="3474" extrusionOk="0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6"/>
            <p:cNvSpPr/>
            <p:nvPr/>
          </p:nvSpPr>
          <p:spPr>
            <a:xfrm>
              <a:off x="5768600" y="4780750"/>
              <a:ext cx="193050" cy="209925"/>
            </a:xfrm>
            <a:custGeom>
              <a:avLst/>
              <a:gdLst/>
              <a:ahLst/>
              <a:cxnLst/>
              <a:rect l="l" t="t" r="r" b="b"/>
              <a:pathLst>
                <a:path w="7722" h="8397" extrusionOk="0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6"/>
            <p:cNvSpPr/>
            <p:nvPr/>
          </p:nvSpPr>
          <p:spPr>
            <a:xfrm>
              <a:off x="5795200" y="4343050"/>
              <a:ext cx="389100" cy="516000"/>
            </a:xfrm>
            <a:custGeom>
              <a:avLst/>
              <a:gdLst/>
              <a:ahLst/>
              <a:cxnLst/>
              <a:rect l="l" t="t" r="r" b="b"/>
              <a:pathLst>
                <a:path w="15564" h="20640" extrusionOk="0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6"/>
            <p:cNvSpPr/>
            <p:nvPr/>
          </p:nvSpPr>
          <p:spPr>
            <a:xfrm>
              <a:off x="6003425" y="3922575"/>
              <a:ext cx="433150" cy="579525"/>
            </a:xfrm>
            <a:custGeom>
              <a:avLst/>
              <a:gdLst/>
              <a:ahLst/>
              <a:cxnLst/>
              <a:rect l="l" t="t" r="r" b="b"/>
              <a:pathLst>
                <a:path w="17326" h="23181" extrusionOk="0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39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7"/>
          <p:cNvSpPr/>
          <p:nvPr/>
        </p:nvSpPr>
        <p:spPr>
          <a:xfrm rot="10511381">
            <a:off x="-1265831" y="-734711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67"/>
          <p:cNvSpPr/>
          <p:nvPr/>
        </p:nvSpPr>
        <p:spPr>
          <a:xfrm rot="-10501983">
            <a:off x="1509091" y="1907610"/>
            <a:ext cx="1554685" cy="149176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67"/>
          <p:cNvSpPr/>
          <p:nvPr/>
        </p:nvSpPr>
        <p:spPr>
          <a:xfrm rot="-8951944">
            <a:off x="6375575" y="-475064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67"/>
          <p:cNvSpPr/>
          <p:nvPr/>
        </p:nvSpPr>
        <p:spPr>
          <a:xfrm rot="9803796" flipH="1">
            <a:off x="6385819" y="2177042"/>
            <a:ext cx="3403937" cy="338982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0" name="Google Shape;1680;p67"/>
          <p:cNvGrpSpPr/>
          <p:nvPr/>
        </p:nvGrpSpPr>
        <p:grpSpPr>
          <a:xfrm rot="10800000" flipH="1">
            <a:off x="2190691" y="1431495"/>
            <a:ext cx="1696762" cy="1688828"/>
            <a:chOff x="2414491" y="671177"/>
            <a:chExt cx="1830972" cy="1822411"/>
          </a:xfrm>
        </p:grpSpPr>
        <p:sp>
          <p:nvSpPr>
            <p:cNvPr id="1681" name="Google Shape;1681;p6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 ">
  <p:cSld name="CUSTOM_40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8"/>
          <p:cNvSpPr/>
          <p:nvPr/>
        </p:nvSpPr>
        <p:spPr>
          <a:xfrm rot="3415018">
            <a:off x="-1245884" y="420313"/>
            <a:ext cx="4147993" cy="3528173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68"/>
          <p:cNvSpPr/>
          <p:nvPr/>
        </p:nvSpPr>
        <p:spPr>
          <a:xfrm>
            <a:off x="2871010" y="-1030982"/>
            <a:ext cx="2615835" cy="2307411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8" name="Google Shape;1718;p68"/>
          <p:cNvGrpSpPr/>
          <p:nvPr/>
        </p:nvGrpSpPr>
        <p:grpSpPr>
          <a:xfrm rot="10800000" flipH="1">
            <a:off x="1647754" y="1740930"/>
            <a:ext cx="1873085" cy="1864327"/>
            <a:chOff x="2414491" y="671177"/>
            <a:chExt cx="1830972" cy="1822411"/>
          </a:xfrm>
        </p:grpSpPr>
        <p:sp>
          <p:nvSpPr>
            <p:cNvPr id="1719" name="Google Shape;1719;p6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3" name="Google Shape;1753;p68"/>
          <p:cNvSpPr/>
          <p:nvPr/>
        </p:nvSpPr>
        <p:spPr>
          <a:xfrm rot="-288619">
            <a:off x="5715494" y="1699839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4" name="Google Shape;1754;p68"/>
          <p:cNvGrpSpPr/>
          <p:nvPr/>
        </p:nvGrpSpPr>
        <p:grpSpPr>
          <a:xfrm rot="-1992990">
            <a:off x="5725746" y="1138132"/>
            <a:ext cx="2008409" cy="2399981"/>
            <a:chOff x="5206700" y="1073325"/>
            <a:chExt cx="2008425" cy="2400000"/>
          </a:xfrm>
        </p:grpSpPr>
        <p:sp>
          <p:nvSpPr>
            <p:cNvPr id="1755" name="Google Shape;1755;p68"/>
            <p:cNvSpPr/>
            <p:nvPr/>
          </p:nvSpPr>
          <p:spPr>
            <a:xfrm>
              <a:off x="5573750" y="1073325"/>
              <a:ext cx="1281200" cy="1970925"/>
            </a:xfrm>
            <a:custGeom>
              <a:avLst/>
              <a:gdLst/>
              <a:ahLst/>
              <a:cxnLst/>
              <a:rect l="l" t="t" r="r" b="b"/>
              <a:pathLst>
                <a:path w="51248" h="78837" extrusionOk="0">
                  <a:moveTo>
                    <a:pt x="50129" y="0"/>
                  </a:moveTo>
                  <a:cubicBezTo>
                    <a:pt x="49819" y="0"/>
                    <a:pt x="49517" y="143"/>
                    <a:pt x="49302" y="435"/>
                  </a:cubicBezTo>
                  <a:lnTo>
                    <a:pt x="43679" y="9250"/>
                  </a:lnTo>
                  <a:lnTo>
                    <a:pt x="42281" y="11469"/>
                  </a:lnTo>
                  <a:lnTo>
                    <a:pt x="7356" y="66181"/>
                  </a:lnTo>
                  <a:lnTo>
                    <a:pt x="5897" y="68522"/>
                  </a:lnTo>
                  <a:lnTo>
                    <a:pt x="274" y="77336"/>
                  </a:lnTo>
                  <a:cubicBezTo>
                    <a:pt x="0" y="77792"/>
                    <a:pt x="122" y="78370"/>
                    <a:pt x="578" y="78674"/>
                  </a:cubicBezTo>
                  <a:cubicBezTo>
                    <a:pt x="638" y="78704"/>
                    <a:pt x="760" y="78765"/>
                    <a:pt x="851" y="78795"/>
                  </a:cubicBezTo>
                  <a:cubicBezTo>
                    <a:pt x="933" y="78823"/>
                    <a:pt x="1020" y="78836"/>
                    <a:pt x="1108" y="78836"/>
                  </a:cubicBezTo>
                  <a:cubicBezTo>
                    <a:pt x="1410" y="78836"/>
                    <a:pt x="1727" y="78676"/>
                    <a:pt x="1915" y="78370"/>
                  </a:cubicBezTo>
                  <a:lnTo>
                    <a:pt x="7569" y="69433"/>
                  </a:lnTo>
                  <a:lnTo>
                    <a:pt x="9149" y="66971"/>
                  </a:lnTo>
                  <a:lnTo>
                    <a:pt x="43740" y="12837"/>
                  </a:lnTo>
                  <a:lnTo>
                    <a:pt x="45290" y="10375"/>
                  </a:lnTo>
                  <a:lnTo>
                    <a:pt x="50943" y="1469"/>
                  </a:lnTo>
                  <a:cubicBezTo>
                    <a:pt x="51247" y="1013"/>
                    <a:pt x="51095" y="405"/>
                    <a:pt x="50639" y="131"/>
                  </a:cubicBezTo>
                  <a:cubicBezTo>
                    <a:pt x="50476" y="44"/>
                    <a:pt x="50301" y="0"/>
                    <a:pt x="50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8"/>
            <p:cNvSpPr/>
            <p:nvPr/>
          </p:nvSpPr>
          <p:spPr>
            <a:xfrm>
              <a:off x="5633000" y="1197050"/>
              <a:ext cx="1582125" cy="1877700"/>
            </a:xfrm>
            <a:custGeom>
              <a:avLst/>
              <a:gdLst/>
              <a:ahLst/>
              <a:cxnLst/>
              <a:rect l="l" t="t" r="r" b="b"/>
              <a:pathLst>
                <a:path w="63285" h="75108" extrusionOk="0">
                  <a:moveTo>
                    <a:pt x="45794" y="1"/>
                  </a:moveTo>
                  <a:cubicBezTo>
                    <a:pt x="45327" y="1"/>
                    <a:pt x="44858" y="200"/>
                    <a:pt x="44531" y="593"/>
                  </a:cubicBezTo>
                  <a:cubicBezTo>
                    <a:pt x="43862" y="1322"/>
                    <a:pt x="43953" y="2386"/>
                    <a:pt x="44683" y="2994"/>
                  </a:cubicBezTo>
                  <a:cubicBezTo>
                    <a:pt x="45443" y="3632"/>
                    <a:pt x="46142" y="4301"/>
                    <a:pt x="46841" y="5031"/>
                  </a:cubicBezTo>
                  <a:cubicBezTo>
                    <a:pt x="55686" y="14180"/>
                    <a:pt x="59668" y="28283"/>
                    <a:pt x="56750" y="41019"/>
                  </a:cubicBezTo>
                  <a:cubicBezTo>
                    <a:pt x="53589" y="54758"/>
                    <a:pt x="42646" y="66247"/>
                    <a:pt x="28907" y="70229"/>
                  </a:cubicBezTo>
                  <a:cubicBezTo>
                    <a:pt x="25464" y="71227"/>
                    <a:pt x="21935" y="71725"/>
                    <a:pt x="18392" y="71725"/>
                  </a:cubicBezTo>
                  <a:cubicBezTo>
                    <a:pt x="14273" y="71725"/>
                    <a:pt x="10132" y="71052"/>
                    <a:pt x="6080" y="69712"/>
                  </a:cubicBezTo>
                  <a:cubicBezTo>
                    <a:pt x="4925" y="69317"/>
                    <a:pt x="3740" y="68861"/>
                    <a:pt x="2615" y="68375"/>
                  </a:cubicBezTo>
                  <a:cubicBezTo>
                    <a:pt x="2383" y="68271"/>
                    <a:pt x="2144" y="68222"/>
                    <a:pt x="1912" y="68222"/>
                  </a:cubicBezTo>
                  <a:cubicBezTo>
                    <a:pt x="1261" y="68222"/>
                    <a:pt x="657" y="68607"/>
                    <a:pt x="366" y="69257"/>
                  </a:cubicBezTo>
                  <a:cubicBezTo>
                    <a:pt x="1" y="70108"/>
                    <a:pt x="366" y="71111"/>
                    <a:pt x="1247" y="71475"/>
                  </a:cubicBezTo>
                  <a:cubicBezTo>
                    <a:pt x="2159" y="71871"/>
                    <a:pt x="3101" y="72235"/>
                    <a:pt x="4044" y="72600"/>
                  </a:cubicBezTo>
                  <a:cubicBezTo>
                    <a:pt x="4986" y="72934"/>
                    <a:pt x="5959" y="73238"/>
                    <a:pt x="6931" y="73512"/>
                  </a:cubicBezTo>
                  <a:cubicBezTo>
                    <a:pt x="10715" y="74576"/>
                    <a:pt x="14591" y="75108"/>
                    <a:pt x="18444" y="75108"/>
                  </a:cubicBezTo>
                  <a:cubicBezTo>
                    <a:pt x="22296" y="75108"/>
                    <a:pt x="26126" y="74576"/>
                    <a:pt x="29819" y="73512"/>
                  </a:cubicBezTo>
                  <a:cubicBezTo>
                    <a:pt x="45017" y="69105"/>
                    <a:pt x="56598" y="56946"/>
                    <a:pt x="60093" y="41809"/>
                  </a:cubicBezTo>
                  <a:cubicBezTo>
                    <a:pt x="63285" y="27919"/>
                    <a:pt x="58877" y="12569"/>
                    <a:pt x="49151" y="2569"/>
                  </a:cubicBezTo>
                  <a:cubicBezTo>
                    <a:pt x="48421" y="1839"/>
                    <a:pt x="47722" y="1110"/>
                    <a:pt x="46902" y="441"/>
                  </a:cubicBezTo>
                  <a:cubicBezTo>
                    <a:pt x="46593" y="147"/>
                    <a:pt x="46194" y="1"/>
                    <a:pt x="45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8"/>
            <p:cNvSpPr/>
            <p:nvPr/>
          </p:nvSpPr>
          <p:spPr>
            <a:xfrm>
              <a:off x="5206700" y="1172250"/>
              <a:ext cx="1797950" cy="1685450"/>
            </a:xfrm>
            <a:custGeom>
              <a:avLst/>
              <a:gdLst/>
              <a:ahLst/>
              <a:cxnLst/>
              <a:rect l="l" t="t" r="r" b="b"/>
              <a:pathLst>
                <a:path w="71918" h="67418" extrusionOk="0">
                  <a:moveTo>
                    <a:pt x="37486" y="1"/>
                  </a:moveTo>
                  <a:cubicBezTo>
                    <a:pt x="31481" y="1"/>
                    <a:pt x="25665" y="1630"/>
                    <a:pt x="20609" y="4533"/>
                  </a:cubicBezTo>
                  <a:cubicBezTo>
                    <a:pt x="18147" y="5962"/>
                    <a:pt x="15868" y="7694"/>
                    <a:pt x="13801" y="9701"/>
                  </a:cubicBezTo>
                  <a:cubicBezTo>
                    <a:pt x="9728" y="13713"/>
                    <a:pt x="6658" y="18789"/>
                    <a:pt x="5016" y="24686"/>
                  </a:cubicBezTo>
                  <a:cubicBezTo>
                    <a:pt x="1" y="42619"/>
                    <a:pt x="10548" y="61191"/>
                    <a:pt x="28482" y="66175"/>
                  </a:cubicBezTo>
                  <a:cubicBezTo>
                    <a:pt x="31503" y="67016"/>
                    <a:pt x="34543" y="67417"/>
                    <a:pt x="37533" y="67417"/>
                  </a:cubicBezTo>
                  <a:cubicBezTo>
                    <a:pt x="51837" y="67417"/>
                    <a:pt x="64996" y="58237"/>
                    <a:pt x="69546" y="44108"/>
                  </a:cubicBezTo>
                  <a:cubicBezTo>
                    <a:pt x="69698" y="43652"/>
                    <a:pt x="69850" y="43196"/>
                    <a:pt x="69972" y="42741"/>
                  </a:cubicBezTo>
                  <a:cubicBezTo>
                    <a:pt x="71917" y="35750"/>
                    <a:pt x="71492" y="28667"/>
                    <a:pt x="69242" y="22315"/>
                  </a:cubicBezTo>
                  <a:cubicBezTo>
                    <a:pt x="65625" y="12375"/>
                    <a:pt x="57479" y="4290"/>
                    <a:pt x="46506" y="1251"/>
                  </a:cubicBezTo>
                  <a:cubicBezTo>
                    <a:pt x="43500" y="403"/>
                    <a:pt x="40470" y="1"/>
                    <a:pt x="37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8"/>
            <p:cNvSpPr/>
            <p:nvPr/>
          </p:nvSpPr>
          <p:spPr>
            <a:xfrm>
              <a:off x="6664950" y="1142000"/>
              <a:ext cx="185425" cy="167100"/>
            </a:xfrm>
            <a:custGeom>
              <a:avLst/>
              <a:gdLst/>
              <a:ahLst/>
              <a:cxnLst/>
              <a:rect l="l" t="t" r="r" b="b"/>
              <a:pathLst>
                <a:path w="7417" h="6684" extrusionOk="0">
                  <a:moveTo>
                    <a:pt x="3726" y="0"/>
                  </a:moveTo>
                  <a:cubicBezTo>
                    <a:pt x="2255" y="0"/>
                    <a:pt x="922" y="967"/>
                    <a:pt x="517" y="2461"/>
                  </a:cubicBezTo>
                  <a:cubicBezTo>
                    <a:pt x="0" y="4223"/>
                    <a:pt x="1034" y="6047"/>
                    <a:pt x="2827" y="6564"/>
                  </a:cubicBezTo>
                  <a:cubicBezTo>
                    <a:pt x="3127" y="6645"/>
                    <a:pt x="3427" y="6684"/>
                    <a:pt x="3722" y="6684"/>
                  </a:cubicBezTo>
                  <a:cubicBezTo>
                    <a:pt x="5192" y="6684"/>
                    <a:pt x="6525" y="5717"/>
                    <a:pt x="6931" y="4223"/>
                  </a:cubicBezTo>
                  <a:cubicBezTo>
                    <a:pt x="7417" y="2461"/>
                    <a:pt x="6383" y="637"/>
                    <a:pt x="4620" y="120"/>
                  </a:cubicBezTo>
                  <a:cubicBezTo>
                    <a:pt x="4321" y="39"/>
                    <a:pt x="4021" y="0"/>
                    <a:pt x="3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8"/>
            <p:cNvSpPr/>
            <p:nvPr/>
          </p:nvSpPr>
          <p:spPr>
            <a:xfrm>
              <a:off x="5581350" y="2832750"/>
              <a:ext cx="185425" cy="167125"/>
            </a:xfrm>
            <a:custGeom>
              <a:avLst/>
              <a:gdLst/>
              <a:ahLst/>
              <a:cxnLst/>
              <a:rect l="l" t="t" r="r" b="b"/>
              <a:pathLst>
                <a:path w="7417" h="6685" extrusionOk="0">
                  <a:moveTo>
                    <a:pt x="3706" y="0"/>
                  </a:moveTo>
                  <a:cubicBezTo>
                    <a:pt x="2246" y="0"/>
                    <a:pt x="892" y="967"/>
                    <a:pt x="486" y="2461"/>
                  </a:cubicBezTo>
                  <a:cubicBezTo>
                    <a:pt x="0" y="4224"/>
                    <a:pt x="1034" y="6047"/>
                    <a:pt x="2827" y="6564"/>
                  </a:cubicBezTo>
                  <a:cubicBezTo>
                    <a:pt x="3121" y="6645"/>
                    <a:pt x="3417" y="6684"/>
                    <a:pt x="3709" y="6684"/>
                  </a:cubicBezTo>
                  <a:cubicBezTo>
                    <a:pt x="5162" y="6684"/>
                    <a:pt x="6500" y="5718"/>
                    <a:pt x="6930" y="4224"/>
                  </a:cubicBezTo>
                  <a:cubicBezTo>
                    <a:pt x="7417" y="2461"/>
                    <a:pt x="6383" y="637"/>
                    <a:pt x="4590" y="120"/>
                  </a:cubicBezTo>
                  <a:cubicBezTo>
                    <a:pt x="4295" y="39"/>
                    <a:pt x="3999" y="0"/>
                    <a:pt x="3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8"/>
            <p:cNvSpPr/>
            <p:nvPr/>
          </p:nvSpPr>
          <p:spPr>
            <a:xfrm>
              <a:off x="5747750" y="2958600"/>
              <a:ext cx="142125" cy="260900"/>
            </a:xfrm>
            <a:custGeom>
              <a:avLst/>
              <a:gdLst/>
              <a:ahLst/>
              <a:cxnLst/>
              <a:rect l="l" t="t" r="r" b="b"/>
              <a:pathLst>
                <a:path w="5685" h="10436" extrusionOk="0">
                  <a:moveTo>
                    <a:pt x="3811" y="0"/>
                  </a:moveTo>
                  <a:cubicBezTo>
                    <a:pt x="3075" y="0"/>
                    <a:pt x="2415" y="504"/>
                    <a:pt x="2189" y="1257"/>
                  </a:cubicBezTo>
                  <a:lnTo>
                    <a:pt x="244" y="8278"/>
                  </a:lnTo>
                  <a:cubicBezTo>
                    <a:pt x="1" y="9190"/>
                    <a:pt x="517" y="10102"/>
                    <a:pt x="1429" y="10375"/>
                  </a:cubicBezTo>
                  <a:cubicBezTo>
                    <a:pt x="1581" y="10416"/>
                    <a:pt x="1733" y="10435"/>
                    <a:pt x="1882" y="10435"/>
                  </a:cubicBezTo>
                  <a:cubicBezTo>
                    <a:pt x="2627" y="10435"/>
                    <a:pt x="3299" y="9950"/>
                    <a:pt x="3527" y="9190"/>
                  </a:cubicBezTo>
                  <a:lnTo>
                    <a:pt x="5472" y="2168"/>
                  </a:lnTo>
                  <a:cubicBezTo>
                    <a:pt x="5685" y="1287"/>
                    <a:pt x="5168" y="345"/>
                    <a:pt x="4287" y="71"/>
                  </a:cubicBezTo>
                  <a:cubicBezTo>
                    <a:pt x="4127" y="23"/>
                    <a:pt x="3967" y="0"/>
                    <a:pt x="3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8"/>
            <p:cNvSpPr/>
            <p:nvPr/>
          </p:nvSpPr>
          <p:spPr>
            <a:xfrm>
              <a:off x="5298650" y="3137600"/>
              <a:ext cx="902025" cy="335725"/>
            </a:xfrm>
            <a:custGeom>
              <a:avLst/>
              <a:gdLst/>
              <a:ahLst/>
              <a:cxnLst/>
              <a:rect l="l" t="t" r="r" b="b"/>
              <a:pathLst>
                <a:path w="36081" h="13429" extrusionOk="0">
                  <a:moveTo>
                    <a:pt x="8992" y="1"/>
                  </a:moveTo>
                  <a:cubicBezTo>
                    <a:pt x="5867" y="1"/>
                    <a:pt x="3302" y="502"/>
                    <a:pt x="1703" y="1452"/>
                  </a:cubicBezTo>
                  <a:cubicBezTo>
                    <a:pt x="791" y="1999"/>
                    <a:pt x="214" y="2668"/>
                    <a:pt x="1" y="3489"/>
                  </a:cubicBezTo>
                  <a:lnTo>
                    <a:pt x="35868" y="13428"/>
                  </a:lnTo>
                  <a:cubicBezTo>
                    <a:pt x="36081" y="12638"/>
                    <a:pt x="35929" y="11726"/>
                    <a:pt x="35442" y="10845"/>
                  </a:cubicBezTo>
                  <a:cubicBezTo>
                    <a:pt x="33679" y="7501"/>
                    <a:pt x="27600" y="3793"/>
                    <a:pt x="19819" y="1604"/>
                  </a:cubicBezTo>
                  <a:cubicBezTo>
                    <a:pt x="15914" y="517"/>
                    <a:pt x="12164" y="1"/>
                    <a:pt x="8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8"/>
            <p:cNvSpPr/>
            <p:nvPr/>
          </p:nvSpPr>
          <p:spPr>
            <a:xfrm>
              <a:off x="6405825" y="1721750"/>
              <a:ext cx="598825" cy="912150"/>
            </a:xfrm>
            <a:custGeom>
              <a:avLst/>
              <a:gdLst/>
              <a:ahLst/>
              <a:cxnLst/>
              <a:rect l="l" t="t" r="r" b="b"/>
              <a:pathLst>
                <a:path w="23953" h="36486" extrusionOk="0">
                  <a:moveTo>
                    <a:pt x="20119" y="0"/>
                  </a:moveTo>
                  <a:cubicBezTo>
                    <a:pt x="19991" y="0"/>
                    <a:pt x="19859" y="10"/>
                    <a:pt x="19727" y="31"/>
                  </a:cubicBezTo>
                  <a:cubicBezTo>
                    <a:pt x="17964" y="395"/>
                    <a:pt x="16718" y="1490"/>
                    <a:pt x="15654" y="1672"/>
                  </a:cubicBezTo>
                  <a:cubicBezTo>
                    <a:pt x="14560" y="1854"/>
                    <a:pt x="14438" y="3648"/>
                    <a:pt x="15198" y="4408"/>
                  </a:cubicBezTo>
                  <a:cubicBezTo>
                    <a:pt x="15806" y="5016"/>
                    <a:pt x="16232" y="5745"/>
                    <a:pt x="16718" y="6019"/>
                  </a:cubicBezTo>
                  <a:cubicBezTo>
                    <a:pt x="16759" y="6019"/>
                    <a:pt x="16813" y="6032"/>
                    <a:pt x="16862" y="6032"/>
                  </a:cubicBezTo>
                  <a:cubicBezTo>
                    <a:pt x="16887" y="6032"/>
                    <a:pt x="16911" y="6029"/>
                    <a:pt x="16931" y="6019"/>
                  </a:cubicBezTo>
                  <a:cubicBezTo>
                    <a:pt x="17437" y="5899"/>
                    <a:pt x="17593" y="3736"/>
                    <a:pt x="18687" y="3736"/>
                  </a:cubicBezTo>
                  <a:cubicBezTo>
                    <a:pt x="18709" y="3736"/>
                    <a:pt x="18732" y="3737"/>
                    <a:pt x="18755" y="3739"/>
                  </a:cubicBezTo>
                  <a:cubicBezTo>
                    <a:pt x="18772" y="3739"/>
                    <a:pt x="18788" y="3740"/>
                    <a:pt x="18805" y="3740"/>
                  </a:cubicBezTo>
                  <a:cubicBezTo>
                    <a:pt x="19686" y="3740"/>
                    <a:pt x="19857" y="3038"/>
                    <a:pt x="20246" y="3038"/>
                  </a:cubicBezTo>
                  <a:cubicBezTo>
                    <a:pt x="20292" y="3038"/>
                    <a:pt x="20342" y="3048"/>
                    <a:pt x="20396" y="3070"/>
                  </a:cubicBezTo>
                  <a:cubicBezTo>
                    <a:pt x="20973" y="3496"/>
                    <a:pt x="20943" y="3952"/>
                    <a:pt x="19666" y="4681"/>
                  </a:cubicBezTo>
                  <a:cubicBezTo>
                    <a:pt x="18420" y="5411"/>
                    <a:pt x="19059" y="6383"/>
                    <a:pt x="17843" y="6657"/>
                  </a:cubicBezTo>
                  <a:cubicBezTo>
                    <a:pt x="17748" y="6673"/>
                    <a:pt x="17652" y="6680"/>
                    <a:pt x="17555" y="6680"/>
                  </a:cubicBezTo>
                  <a:cubicBezTo>
                    <a:pt x="17276" y="6680"/>
                    <a:pt x="16989" y="6618"/>
                    <a:pt x="16718" y="6505"/>
                  </a:cubicBezTo>
                  <a:cubicBezTo>
                    <a:pt x="16475" y="6414"/>
                    <a:pt x="16292" y="6323"/>
                    <a:pt x="16110" y="6231"/>
                  </a:cubicBezTo>
                  <a:cubicBezTo>
                    <a:pt x="15928" y="6110"/>
                    <a:pt x="15715" y="6049"/>
                    <a:pt x="15533" y="5958"/>
                  </a:cubicBezTo>
                  <a:cubicBezTo>
                    <a:pt x="15314" y="5898"/>
                    <a:pt x="15108" y="5838"/>
                    <a:pt x="14907" y="5838"/>
                  </a:cubicBezTo>
                  <a:cubicBezTo>
                    <a:pt x="14800" y="5838"/>
                    <a:pt x="14695" y="5855"/>
                    <a:pt x="14590" y="5897"/>
                  </a:cubicBezTo>
                  <a:cubicBezTo>
                    <a:pt x="13648" y="6201"/>
                    <a:pt x="11399" y="6383"/>
                    <a:pt x="10973" y="6991"/>
                  </a:cubicBezTo>
                  <a:cubicBezTo>
                    <a:pt x="10657" y="7492"/>
                    <a:pt x="10341" y="8266"/>
                    <a:pt x="9748" y="8266"/>
                  </a:cubicBezTo>
                  <a:cubicBezTo>
                    <a:pt x="9657" y="8266"/>
                    <a:pt x="9559" y="8248"/>
                    <a:pt x="9453" y="8207"/>
                  </a:cubicBezTo>
                  <a:cubicBezTo>
                    <a:pt x="9423" y="8207"/>
                    <a:pt x="9332" y="8177"/>
                    <a:pt x="9301" y="8146"/>
                  </a:cubicBezTo>
                  <a:cubicBezTo>
                    <a:pt x="9180" y="8055"/>
                    <a:pt x="9089" y="8025"/>
                    <a:pt x="8967" y="7934"/>
                  </a:cubicBezTo>
                  <a:cubicBezTo>
                    <a:pt x="8785" y="7842"/>
                    <a:pt x="8572" y="7751"/>
                    <a:pt x="8420" y="7690"/>
                  </a:cubicBezTo>
                  <a:cubicBezTo>
                    <a:pt x="8311" y="7651"/>
                    <a:pt x="8215" y="7627"/>
                    <a:pt x="8127" y="7627"/>
                  </a:cubicBezTo>
                  <a:cubicBezTo>
                    <a:pt x="7944" y="7627"/>
                    <a:pt x="7794" y="7728"/>
                    <a:pt x="7630" y="7994"/>
                  </a:cubicBezTo>
                  <a:cubicBezTo>
                    <a:pt x="7265" y="8633"/>
                    <a:pt x="6809" y="9666"/>
                    <a:pt x="7721" y="10274"/>
                  </a:cubicBezTo>
                  <a:cubicBezTo>
                    <a:pt x="7751" y="10304"/>
                    <a:pt x="7812" y="10335"/>
                    <a:pt x="7873" y="10365"/>
                  </a:cubicBezTo>
                  <a:cubicBezTo>
                    <a:pt x="7934" y="10426"/>
                    <a:pt x="7964" y="10426"/>
                    <a:pt x="8055" y="10456"/>
                  </a:cubicBezTo>
                  <a:cubicBezTo>
                    <a:pt x="8195" y="10509"/>
                    <a:pt x="8326" y="10531"/>
                    <a:pt x="8450" y="10531"/>
                  </a:cubicBezTo>
                  <a:cubicBezTo>
                    <a:pt x="8973" y="10531"/>
                    <a:pt x="9354" y="10131"/>
                    <a:pt x="9575" y="9909"/>
                  </a:cubicBezTo>
                  <a:cubicBezTo>
                    <a:pt x="9820" y="9640"/>
                    <a:pt x="10104" y="9410"/>
                    <a:pt x="10443" y="9410"/>
                  </a:cubicBezTo>
                  <a:cubicBezTo>
                    <a:pt x="10525" y="9410"/>
                    <a:pt x="10611" y="9424"/>
                    <a:pt x="10700" y="9453"/>
                  </a:cubicBezTo>
                  <a:cubicBezTo>
                    <a:pt x="10771" y="9481"/>
                    <a:pt x="10837" y="9491"/>
                    <a:pt x="10898" y="9491"/>
                  </a:cubicBezTo>
                  <a:cubicBezTo>
                    <a:pt x="11108" y="9491"/>
                    <a:pt x="11278" y="9371"/>
                    <a:pt x="11505" y="9371"/>
                  </a:cubicBezTo>
                  <a:cubicBezTo>
                    <a:pt x="11583" y="9371"/>
                    <a:pt x="11668" y="9385"/>
                    <a:pt x="11764" y="9423"/>
                  </a:cubicBezTo>
                  <a:cubicBezTo>
                    <a:pt x="11824" y="9453"/>
                    <a:pt x="11885" y="9453"/>
                    <a:pt x="11916" y="9514"/>
                  </a:cubicBezTo>
                  <a:cubicBezTo>
                    <a:pt x="12493" y="9909"/>
                    <a:pt x="13131" y="10335"/>
                    <a:pt x="13192" y="10760"/>
                  </a:cubicBezTo>
                  <a:cubicBezTo>
                    <a:pt x="13223" y="11186"/>
                    <a:pt x="12767" y="12250"/>
                    <a:pt x="12797" y="12614"/>
                  </a:cubicBezTo>
                  <a:cubicBezTo>
                    <a:pt x="12882" y="12614"/>
                    <a:pt x="13073" y="12244"/>
                    <a:pt x="13419" y="12244"/>
                  </a:cubicBezTo>
                  <a:cubicBezTo>
                    <a:pt x="13444" y="12244"/>
                    <a:pt x="13470" y="12246"/>
                    <a:pt x="13496" y="12250"/>
                  </a:cubicBezTo>
                  <a:cubicBezTo>
                    <a:pt x="13569" y="12255"/>
                    <a:pt x="13644" y="12258"/>
                    <a:pt x="13717" y="12258"/>
                  </a:cubicBezTo>
                  <a:cubicBezTo>
                    <a:pt x="14101" y="12258"/>
                    <a:pt x="14449" y="12167"/>
                    <a:pt x="14347" y="11733"/>
                  </a:cubicBezTo>
                  <a:cubicBezTo>
                    <a:pt x="14286" y="11247"/>
                    <a:pt x="13435" y="9818"/>
                    <a:pt x="13678" y="9666"/>
                  </a:cubicBezTo>
                  <a:cubicBezTo>
                    <a:pt x="13790" y="9599"/>
                    <a:pt x="13918" y="9499"/>
                    <a:pt x="14087" y="9499"/>
                  </a:cubicBezTo>
                  <a:cubicBezTo>
                    <a:pt x="14148" y="9499"/>
                    <a:pt x="14214" y="9512"/>
                    <a:pt x="14286" y="9545"/>
                  </a:cubicBezTo>
                  <a:cubicBezTo>
                    <a:pt x="14408" y="9605"/>
                    <a:pt x="14499" y="9727"/>
                    <a:pt x="14590" y="9970"/>
                  </a:cubicBezTo>
                  <a:cubicBezTo>
                    <a:pt x="14864" y="10608"/>
                    <a:pt x="15107" y="11399"/>
                    <a:pt x="14925" y="11855"/>
                  </a:cubicBezTo>
                  <a:cubicBezTo>
                    <a:pt x="14742" y="12280"/>
                    <a:pt x="14590" y="12706"/>
                    <a:pt x="14894" y="13162"/>
                  </a:cubicBezTo>
                  <a:cubicBezTo>
                    <a:pt x="14902" y="13163"/>
                    <a:pt x="14910" y="13164"/>
                    <a:pt x="14918" y="13164"/>
                  </a:cubicBezTo>
                  <a:cubicBezTo>
                    <a:pt x="15060" y="13164"/>
                    <a:pt x="15185" y="12918"/>
                    <a:pt x="15502" y="12918"/>
                  </a:cubicBezTo>
                  <a:cubicBezTo>
                    <a:pt x="15533" y="12918"/>
                    <a:pt x="15563" y="12918"/>
                    <a:pt x="15654" y="12949"/>
                  </a:cubicBezTo>
                  <a:cubicBezTo>
                    <a:pt x="15685" y="12949"/>
                    <a:pt x="15806" y="13010"/>
                    <a:pt x="15958" y="13101"/>
                  </a:cubicBezTo>
                  <a:cubicBezTo>
                    <a:pt x="15983" y="13126"/>
                    <a:pt x="16019" y="13141"/>
                    <a:pt x="16063" y="13141"/>
                  </a:cubicBezTo>
                  <a:cubicBezTo>
                    <a:pt x="16125" y="13141"/>
                    <a:pt x="16203" y="13111"/>
                    <a:pt x="16292" y="13040"/>
                  </a:cubicBezTo>
                  <a:cubicBezTo>
                    <a:pt x="16688" y="12736"/>
                    <a:pt x="16262" y="12189"/>
                    <a:pt x="17052" y="12189"/>
                  </a:cubicBezTo>
                  <a:cubicBezTo>
                    <a:pt x="17647" y="12189"/>
                    <a:pt x="17626" y="11816"/>
                    <a:pt x="17905" y="11816"/>
                  </a:cubicBezTo>
                  <a:cubicBezTo>
                    <a:pt x="17954" y="11816"/>
                    <a:pt x="18013" y="11827"/>
                    <a:pt x="18086" y="11855"/>
                  </a:cubicBezTo>
                  <a:cubicBezTo>
                    <a:pt x="18147" y="11885"/>
                    <a:pt x="18238" y="11946"/>
                    <a:pt x="18299" y="12007"/>
                  </a:cubicBezTo>
                  <a:cubicBezTo>
                    <a:pt x="18846" y="12432"/>
                    <a:pt x="18907" y="12797"/>
                    <a:pt x="19119" y="12918"/>
                  </a:cubicBezTo>
                  <a:cubicBezTo>
                    <a:pt x="19180" y="12918"/>
                    <a:pt x="19302" y="12918"/>
                    <a:pt x="19454" y="12858"/>
                  </a:cubicBezTo>
                  <a:cubicBezTo>
                    <a:pt x="19553" y="12801"/>
                    <a:pt x="19665" y="12777"/>
                    <a:pt x="19781" y="12777"/>
                  </a:cubicBezTo>
                  <a:cubicBezTo>
                    <a:pt x="19914" y="12777"/>
                    <a:pt x="20053" y="12809"/>
                    <a:pt x="20183" y="12858"/>
                  </a:cubicBezTo>
                  <a:cubicBezTo>
                    <a:pt x="20214" y="12888"/>
                    <a:pt x="20274" y="12888"/>
                    <a:pt x="20335" y="12918"/>
                  </a:cubicBezTo>
                  <a:cubicBezTo>
                    <a:pt x="20578" y="13070"/>
                    <a:pt x="20821" y="13344"/>
                    <a:pt x="20882" y="13557"/>
                  </a:cubicBezTo>
                  <a:cubicBezTo>
                    <a:pt x="21019" y="13966"/>
                    <a:pt x="20885" y="14965"/>
                    <a:pt x="20173" y="14965"/>
                  </a:cubicBezTo>
                  <a:cubicBezTo>
                    <a:pt x="20093" y="14965"/>
                    <a:pt x="20005" y="14952"/>
                    <a:pt x="19910" y="14925"/>
                  </a:cubicBezTo>
                  <a:cubicBezTo>
                    <a:pt x="19818" y="14894"/>
                    <a:pt x="19788" y="14894"/>
                    <a:pt x="19758" y="14864"/>
                  </a:cubicBezTo>
                  <a:cubicBezTo>
                    <a:pt x="19484" y="14712"/>
                    <a:pt x="19332" y="14469"/>
                    <a:pt x="19180" y="14256"/>
                  </a:cubicBezTo>
                  <a:cubicBezTo>
                    <a:pt x="19028" y="14013"/>
                    <a:pt x="18876" y="13800"/>
                    <a:pt x="18451" y="13618"/>
                  </a:cubicBezTo>
                  <a:cubicBezTo>
                    <a:pt x="18276" y="13587"/>
                    <a:pt x="18050" y="13568"/>
                    <a:pt x="17807" y="13568"/>
                  </a:cubicBezTo>
                  <a:cubicBezTo>
                    <a:pt x="17079" y="13568"/>
                    <a:pt x="16201" y="13739"/>
                    <a:pt x="16110" y="14286"/>
                  </a:cubicBezTo>
                  <a:cubicBezTo>
                    <a:pt x="15989" y="15016"/>
                    <a:pt x="17478" y="15229"/>
                    <a:pt x="17478" y="16049"/>
                  </a:cubicBezTo>
                  <a:cubicBezTo>
                    <a:pt x="17478" y="16624"/>
                    <a:pt x="17365" y="17357"/>
                    <a:pt x="16850" y="17357"/>
                  </a:cubicBezTo>
                  <a:cubicBezTo>
                    <a:pt x="16767" y="17357"/>
                    <a:pt x="16672" y="17338"/>
                    <a:pt x="16566" y="17295"/>
                  </a:cubicBezTo>
                  <a:cubicBezTo>
                    <a:pt x="15806" y="16809"/>
                    <a:pt x="15168" y="16414"/>
                    <a:pt x="14773" y="15593"/>
                  </a:cubicBezTo>
                  <a:cubicBezTo>
                    <a:pt x="14712" y="15350"/>
                    <a:pt x="14590" y="15229"/>
                    <a:pt x="14438" y="15168"/>
                  </a:cubicBezTo>
                  <a:cubicBezTo>
                    <a:pt x="14375" y="15147"/>
                    <a:pt x="14308" y="15138"/>
                    <a:pt x="14238" y="15138"/>
                  </a:cubicBezTo>
                  <a:cubicBezTo>
                    <a:pt x="13990" y="15138"/>
                    <a:pt x="13692" y="15242"/>
                    <a:pt x="13296" y="15242"/>
                  </a:cubicBezTo>
                  <a:cubicBezTo>
                    <a:pt x="13162" y="15242"/>
                    <a:pt x="13016" y="15230"/>
                    <a:pt x="12858" y="15198"/>
                  </a:cubicBezTo>
                  <a:cubicBezTo>
                    <a:pt x="12736" y="15198"/>
                    <a:pt x="12615" y="15168"/>
                    <a:pt x="12493" y="15137"/>
                  </a:cubicBezTo>
                  <a:cubicBezTo>
                    <a:pt x="12432" y="15077"/>
                    <a:pt x="12311" y="15046"/>
                    <a:pt x="12250" y="15016"/>
                  </a:cubicBezTo>
                  <a:cubicBezTo>
                    <a:pt x="11520" y="14621"/>
                    <a:pt x="11034" y="13830"/>
                    <a:pt x="10973" y="13405"/>
                  </a:cubicBezTo>
                  <a:cubicBezTo>
                    <a:pt x="10943" y="13010"/>
                    <a:pt x="11034" y="11885"/>
                    <a:pt x="9970" y="11277"/>
                  </a:cubicBezTo>
                  <a:cubicBezTo>
                    <a:pt x="9879" y="11216"/>
                    <a:pt x="9757" y="11186"/>
                    <a:pt x="9666" y="11125"/>
                  </a:cubicBezTo>
                  <a:lnTo>
                    <a:pt x="9301" y="11034"/>
                  </a:lnTo>
                  <a:cubicBezTo>
                    <a:pt x="8940" y="10944"/>
                    <a:pt x="8699" y="10912"/>
                    <a:pt x="8531" y="10912"/>
                  </a:cubicBezTo>
                  <a:cubicBezTo>
                    <a:pt x="8140" y="10912"/>
                    <a:pt x="8133" y="11081"/>
                    <a:pt x="7902" y="11081"/>
                  </a:cubicBezTo>
                  <a:cubicBezTo>
                    <a:pt x="7796" y="11081"/>
                    <a:pt x="7644" y="11046"/>
                    <a:pt x="7387" y="10943"/>
                  </a:cubicBezTo>
                  <a:cubicBezTo>
                    <a:pt x="7235" y="10882"/>
                    <a:pt x="7083" y="10791"/>
                    <a:pt x="6870" y="10730"/>
                  </a:cubicBezTo>
                  <a:cubicBezTo>
                    <a:pt x="6809" y="10669"/>
                    <a:pt x="6779" y="10669"/>
                    <a:pt x="6687" y="10639"/>
                  </a:cubicBezTo>
                  <a:cubicBezTo>
                    <a:pt x="6455" y="10548"/>
                    <a:pt x="6262" y="10508"/>
                    <a:pt x="6100" y="10508"/>
                  </a:cubicBezTo>
                  <a:cubicBezTo>
                    <a:pt x="5181" y="10508"/>
                    <a:pt x="5245" y="11769"/>
                    <a:pt x="4651" y="11976"/>
                  </a:cubicBezTo>
                  <a:cubicBezTo>
                    <a:pt x="3891" y="12189"/>
                    <a:pt x="2098" y="12584"/>
                    <a:pt x="1611" y="12949"/>
                  </a:cubicBezTo>
                  <a:cubicBezTo>
                    <a:pt x="1095" y="13344"/>
                    <a:pt x="0" y="15016"/>
                    <a:pt x="304" y="16110"/>
                  </a:cubicBezTo>
                  <a:cubicBezTo>
                    <a:pt x="608" y="17204"/>
                    <a:pt x="1186" y="19180"/>
                    <a:pt x="1794" y="19788"/>
                  </a:cubicBezTo>
                  <a:cubicBezTo>
                    <a:pt x="1915" y="19909"/>
                    <a:pt x="2067" y="20031"/>
                    <a:pt x="2219" y="20092"/>
                  </a:cubicBezTo>
                  <a:lnTo>
                    <a:pt x="2432" y="20213"/>
                  </a:lnTo>
                  <a:cubicBezTo>
                    <a:pt x="2686" y="20309"/>
                    <a:pt x="2965" y="20354"/>
                    <a:pt x="3261" y="20354"/>
                  </a:cubicBezTo>
                  <a:cubicBezTo>
                    <a:pt x="3531" y="20354"/>
                    <a:pt x="3814" y="20316"/>
                    <a:pt x="4104" y="20244"/>
                  </a:cubicBezTo>
                  <a:cubicBezTo>
                    <a:pt x="4215" y="20224"/>
                    <a:pt x="4330" y="20213"/>
                    <a:pt x="4443" y="20213"/>
                  </a:cubicBezTo>
                  <a:cubicBezTo>
                    <a:pt x="4668" y="20213"/>
                    <a:pt x="4884" y="20254"/>
                    <a:pt x="5046" y="20335"/>
                  </a:cubicBezTo>
                  <a:lnTo>
                    <a:pt x="5289" y="20457"/>
                  </a:lnTo>
                  <a:cubicBezTo>
                    <a:pt x="5624" y="20639"/>
                    <a:pt x="5867" y="20943"/>
                    <a:pt x="5897" y="21216"/>
                  </a:cubicBezTo>
                  <a:cubicBezTo>
                    <a:pt x="5928" y="21672"/>
                    <a:pt x="6080" y="22767"/>
                    <a:pt x="5046" y="24499"/>
                  </a:cubicBezTo>
                  <a:cubicBezTo>
                    <a:pt x="4043" y="26293"/>
                    <a:pt x="3496" y="27296"/>
                    <a:pt x="3891" y="28055"/>
                  </a:cubicBezTo>
                  <a:cubicBezTo>
                    <a:pt x="4256" y="28815"/>
                    <a:pt x="3010" y="30274"/>
                    <a:pt x="2766" y="30973"/>
                  </a:cubicBezTo>
                  <a:cubicBezTo>
                    <a:pt x="2554" y="31642"/>
                    <a:pt x="1824" y="33527"/>
                    <a:pt x="2766" y="34682"/>
                  </a:cubicBezTo>
                  <a:cubicBezTo>
                    <a:pt x="3283" y="35290"/>
                    <a:pt x="3830" y="35806"/>
                    <a:pt x="4408" y="36110"/>
                  </a:cubicBezTo>
                  <a:cubicBezTo>
                    <a:pt x="4560" y="36171"/>
                    <a:pt x="4742" y="36262"/>
                    <a:pt x="4894" y="36323"/>
                  </a:cubicBezTo>
                  <a:cubicBezTo>
                    <a:pt x="5224" y="36441"/>
                    <a:pt x="5536" y="36486"/>
                    <a:pt x="5801" y="36486"/>
                  </a:cubicBezTo>
                  <a:cubicBezTo>
                    <a:pt x="5878" y="36486"/>
                    <a:pt x="5950" y="36482"/>
                    <a:pt x="6019" y="36475"/>
                  </a:cubicBezTo>
                  <a:cubicBezTo>
                    <a:pt x="6931" y="36323"/>
                    <a:pt x="6991" y="36475"/>
                    <a:pt x="7478" y="36201"/>
                  </a:cubicBezTo>
                  <a:cubicBezTo>
                    <a:pt x="7994" y="35958"/>
                    <a:pt x="8359" y="34439"/>
                    <a:pt x="9089" y="33983"/>
                  </a:cubicBezTo>
                  <a:cubicBezTo>
                    <a:pt x="9818" y="33527"/>
                    <a:pt x="10457" y="34135"/>
                    <a:pt x="11216" y="32828"/>
                  </a:cubicBezTo>
                  <a:cubicBezTo>
                    <a:pt x="11976" y="31551"/>
                    <a:pt x="12311" y="31490"/>
                    <a:pt x="12098" y="30426"/>
                  </a:cubicBezTo>
                  <a:cubicBezTo>
                    <a:pt x="11855" y="29362"/>
                    <a:pt x="11885" y="29150"/>
                    <a:pt x="12736" y="28724"/>
                  </a:cubicBezTo>
                  <a:cubicBezTo>
                    <a:pt x="13380" y="28377"/>
                    <a:pt x="14165" y="27990"/>
                    <a:pt x="14713" y="27990"/>
                  </a:cubicBezTo>
                  <a:cubicBezTo>
                    <a:pt x="14838" y="27990"/>
                    <a:pt x="14951" y="28010"/>
                    <a:pt x="15046" y="28055"/>
                  </a:cubicBezTo>
                  <a:cubicBezTo>
                    <a:pt x="15178" y="28102"/>
                    <a:pt x="15358" y="28141"/>
                    <a:pt x="15567" y="28141"/>
                  </a:cubicBezTo>
                  <a:cubicBezTo>
                    <a:pt x="16033" y="28141"/>
                    <a:pt x="16639" y="27949"/>
                    <a:pt x="17144" y="27235"/>
                  </a:cubicBezTo>
                  <a:cubicBezTo>
                    <a:pt x="17660" y="26475"/>
                    <a:pt x="17812" y="26080"/>
                    <a:pt x="17660" y="25958"/>
                  </a:cubicBezTo>
                  <a:cubicBezTo>
                    <a:pt x="17650" y="25953"/>
                    <a:pt x="17637" y="25951"/>
                    <a:pt x="17620" y="25951"/>
                  </a:cubicBezTo>
                  <a:cubicBezTo>
                    <a:pt x="17537" y="25951"/>
                    <a:pt x="17377" y="26014"/>
                    <a:pt x="17174" y="26141"/>
                  </a:cubicBezTo>
                  <a:cubicBezTo>
                    <a:pt x="16775" y="26415"/>
                    <a:pt x="16621" y="26628"/>
                    <a:pt x="16411" y="26628"/>
                  </a:cubicBezTo>
                  <a:cubicBezTo>
                    <a:pt x="16365" y="26628"/>
                    <a:pt x="16316" y="26618"/>
                    <a:pt x="16262" y="26596"/>
                  </a:cubicBezTo>
                  <a:cubicBezTo>
                    <a:pt x="16141" y="26566"/>
                    <a:pt x="15989" y="26414"/>
                    <a:pt x="15806" y="26171"/>
                  </a:cubicBezTo>
                  <a:cubicBezTo>
                    <a:pt x="15077" y="25381"/>
                    <a:pt x="14834" y="25107"/>
                    <a:pt x="14712" y="24286"/>
                  </a:cubicBezTo>
                  <a:cubicBezTo>
                    <a:pt x="14590" y="23405"/>
                    <a:pt x="14165" y="23557"/>
                    <a:pt x="14682" y="22919"/>
                  </a:cubicBezTo>
                  <a:cubicBezTo>
                    <a:pt x="15198" y="22311"/>
                    <a:pt x="14925" y="20365"/>
                    <a:pt x="14621" y="19575"/>
                  </a:cubicBezTo>
                  <a:cubicBezTo>
                    <a:pt x="14390" y="18855"/>
                    <a:pt x="15389" y="17588"/>
                    <a:pt x="15830" y="17588"/>
                  </a:cubicBezTo>
                  <a:cubicBezTo>
                    <a:pt x="15854" y="17588"/>
                    <a:pt x="15877" y="17591"/>
                    <a:pt x="15897" y="17599"/>
                  </a:cubicBezTo>
                  <a:cubicBezTo>
                    <a:pt x="16201" y="17812"/>
                    <a:pt x="16232" y="18542"/>
                    <a:pt x="15593" y="19636"/>
                  </a:cubicBezTo>
                  <a:cubicBezTo>
                    <a:pt x="14894" y="20761"/>
                    <a:pt x="16232" y="21064"/>
                    <a:pt x="15958" y="21612"/>
                  </a:cubicBezTo>
                  <a:cubicBezTo>
                    <a:pt x="15654" y="22189"/>
                    <a:pt x="14712" y="23435"/>
                    <a:pt x="15685" y="24438"/>
                  </a:cubicBezTo>
                  <a:cubicBezTo>
                    <a:pt x="15958" y="24712"/>
                    <a:pt x="16232" y="24894"/>
                    <a:pt x="16444" y="25046"/>
                  </a:cubicBezTo>
                  <a:lnTo>
                    <a:pt x="16688" y="25168"/>
                  </a:lnTo>
                  <a:cubicBezTo>
                    <a:pt x="16880" y="25239"/>
                    <a:pt x="17069" y="25273"/>
                    <a:pt x="17267" y="25273"/>
                  </a:cubicBezTo>
                  <a:cubicBezTo>
                    <a:pt x="17664" y="25273"/>
                    <a:pt x="18096" y="25137"/>
                    <a:pt x="18663" y="24894"/>
                  </a:cubicBezTo>
                  <a:cubicBezTo>
                    <a:pt x="20001" y="24286"/>
                    <a:pt x="21004" y="23344"/>
                    <a:pt x="20153" y="22463"/>
                  </a:cubicBezTo>
                  <a:cubicBezTo>
                    <a:pt x="19271" y="21581"/>
                    <a:pt x="18238" y="20487"/>
                    <a:pt x="19089" y="20183"/>
                  </a:cubicBezTo>
                  <a:cubicBezTo>
                    <a:pt x="19271" y="20115"/>
                    <a:pt x="19402" y="20080"/>
                    <a:pt x="19508" y="20080"/>
                  </a:cubicBezTo>
                  <a:cubicBezTo>
                    <a:pt x="19543" y="20080"/>
                    <a:pt x="19575" y="20084"/>
                    <a:pt x="19606" y="20092"/>
                  </a:cubicBezTo>
                  <a:cubicBezTo>
                    <a:pt x="19758" y="20213"/>
                    <a:pt x="19758" y="20548"/>
                    <a:pt x="20153" y="21125"/>
                  </a:cubicBezTo>
                  <a:cubicBezTo>
                    <a:pt x="20335" y="21368"/>
                    <a:pt x="20487" y="21520"/>
                    <a:pt x="20669" y="21612"/>
                  </a:cubicBezTo>
                  <a:lnTo>
                    <a:pt x="20913" y="21733"/>
                  </a:lnTo>
                  <a:cubicBezTo>
                    <a:pt x="20943" y="21764"/>
                    <a:pt x="21004" y="21764"/>
                    <a:pt x="21065" y="21824"/>
                  </a:cubicBezTo>
                  <a:cubicBezTo>
                    <a:pt x="21125" y="21855"/>
                    <a:pt x="21156" y="21855"/>
                    <a:pt x="21247" y="21885"/>
                  </a:cubicBezTo>
                  <a:cubicBezTo>
                    <a:pt x="21308" y="21916"/>
                    <a:pt x="21338" y="21916"/>
                    <a:pt x="21399" y="21976"/>
                  </a:cubicBezTo>
                  <a:cubicBezTo>
                    <a:pt x="21460" y="22007"/>
                    <a:pt x="21551" y="22037"/>
                    <a:pt x="21581" y="22128"/>
                  </a:cubicBezTo>
                  <a:cubicBezTo>
                    <a:pt x="21733" y="21672"/>
                    <a:pt x="21885" y="21216"/>
                    <a:pt x="22007" y="20761"/>
                  </a:cubicBezTo>
                  <a:cubicBezTo>
                    <a:pt x="23952" y="13770"/>
                    <a:pt x="23527" y="6687"/>
                    <a:pt x="21277" y="395"/>
                  </a:cubicBezTo>
                  <a:cubicBezTo>
                    <a:pt x="21186" y="304"/>
                    <a:pt x="21125" y="274"/>
                    <a:pt x="21034" y="243"/>
                  </a:cubicBezTo>
                  <a:lnTo>
                    <a:pt x="20821" y="122"/>
                  </a:lnTo>
                  <a:cubicBezTo>
                    <a:pt x="20619" y="41"/>
                    <a:pt x="20376" y="0"/>
                    <a:pt x="20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8"/>
            <p:cNvSpPr/>
            <p:nvPr/>
          </p:nvSpPr>
          <p:spPr>
            <a:xfrm>
              <a:off x="6244725" y="1393800"/>
              <a:ext cx="435450" cy="348025"/>
            </a:xfrm>
            <a:custGeom>
              <a:avLst/>
              <a:gdLst/>
              <a:ahLst/>
              <a:cxnLst/>
              <a:rect l="l" t="t" r="r" b="b"/>
              <a:pathLst>
                <a:path w="17418" h="13921" extrusionOk="0">
                  <a:moveTo>
                    <a:pt x="5152" y="0"/>
                  </a:moveTo>
                  <a:cubicBezTo>
                    <a:pt x="4793" y="0"/>
                    <a:pt x="4498" y="178"/>
                    <a:pt x="4013" y="474"/>
                  </a:cubicBezTo>
                  <a:cubicBezTo>
                    <a:pt x="3755" y="615"/>
                    <a:pt x="3508" y="661"/>
                    <a:pt x="3274" y="661"/>
                  </a:cubicBezTo>
                  <a:cubicBezTo>
                    <a:pt x="2845" y="661"/>
                    <a:pt x="2458" y="507"/>
                    <a:pt x="2122" y="507"/>
                  </a:cubicBezTo>
                  <a:cubicBezTo>
                    <a:pt x="1972" y="507"/>
                    <a:pt x="1832" y="537"/>
                    <a:pt x="1703" y="626"/>
                  </a:cubicBezTo>
                  <a:cubicBezTo>
                    <a:pt x="1125" y="990"/>
                    <a:pt x="1" y="1386"/>
                    <a:pt x="1611" y="2054"/>
                  </a:cubicBezTo>
                  <a:cubicBezTo>
                    <a:pt x="1611" y="2054"/>
                    <a:pt x="1672" y="2085"/>
                    <a:pt x="1703" y="2085"/>
                  </a:cubicBezTo>
                  <a:cubicBezTo>
                    <a:pt x="1733" y="2085"/>
                    <a:pt x="1763" y="2146"/>
                    <a:pt x="1824" y="2146"/>
                  </a:cubicBezTo>
                  <a:cubicBezTo>
                    <a:pt x="2311" y="2328"/>
                    <a:pt x="2645" y="2389"/>
                    <a:pt x="2949" y="2449"/>
                  </a:cubicBezTo>
                  <a:cubicBezTo>
                    <a:pt x="3253" y="2480"/>
                    <a:pt x="3496" y="2480"/>
                    <a:pt x="3678" y="2541"/>
                  </a:cubicBezTo>
                  <a:cubicBezTo>
                    <a:pt x="3891" y="2662"/>
                    <a:pt x="4104" y="2905"/>
                    <a:pt x="4286" y="3513"/>
                  </a:cubicBezTo>
                  <a:cubicBezTo>
                    <a:pt x="4773" y="5064"/>
                    <a:pt x="5381" y="5732"/>
                    <a:pt x="5046" y="6553"/>
                  </a:cubicBezTo>
                  <a:cubicBezTo>
                    <a:pt x="4712" y="7343"/>
                    <a:pt x="4013" y="8225"/>
                    <a:pt x="4286" y="8741"/>
                  </a:cubicBezTo>
                  <a:cubicBezTo>
                    <a:pt x="4499" y="9288"/>
                    <a:pt x="4590" y="9471"/>
                    <a:pt x="4286" y="10140"/>
                  </a:cubicBezTo>
                  <a:cubicBezTo>
                    <a:pt x="3952" y="10839"/>
                    <a:pt x="3374" y="11355"/>
                    <a:pt x="4560" y="12845"/>
                  </a:cubicBezTo>
                  <a:cubicBezTo>
                    <a:pt x="4925" y="13331"/>
                    <a:pt x="5320" y="13635"/>
                    <a:pt x="5654" y="13787"/>
                  </a:cubicBezTo>
                  <a:cubicBezTo>
                    <a:pt x="5654" y="13848"/>
                    <a:pt x="5685" y="13848"/>
                    <a:pt x="5685" y="13848"/>
                  </a:cubicBezTo>
                  <a:cubicBezTo>
                    <a:pt x="5834" y="13898"/>
                    <a:pt x="5977" y="13921"/>
                    <a:pt x="6110" y="13921"/>
                  </a:cubicBezTo>
                  <a:cubicBezTo>
                    <a:pt x="6546" y="13921"/>
                    <a:pt x="6882" y="13673"/>
                    <a:pt x="7022" y="13301"/>
                  </a:cubicBezTo>
                  <a:cubicBezTo>
                    <a:pt x="7295" y="12602"/>
                    <a:pt x="7782" y="11751"/>
                    <a:pt x="8754" y="11507"/>
                  </a:cubicBezTo>
                  <a:cubicBezTo>
                    <a:pt x="9478" y="11358"/>
                    <a:pt x="9833" y="10921"/>
                    <a:pt x="10307" y="10921"/>
                  </a:cubicBezTo>
                  <a:cubicBezTo>
                    <a:pt x="10410" y="10921"/>
                    <a:pt x="10519" y="10942"/>
                    <a:pt x="10639" y="10991"/>
                  </a:cubicBezTo>
                  <a:cubicBezTo>
                    <a:pt x="10730" y="11021"/>
                    <a:pt x="10821" y="11082"/>
                    <a:pt x="10882" y="11143"/>
                  </a:cubicBezTo>
                  <a:cubicBezTo>
                    <a:pt x="11095" y="11295"/>
                    <a:pt x="11308" y="11416"/>
                    <a:pt x="11490" y="11477"/>
                  </a:cubicBezTo>
                  <a:cubicBezTo>
                    <a:pt x="11490" y="11477"/>
                    <a:pt x="11551" y="11507"/>
                    <a:pt x="11581" y="11507"/>
                  </a:cubicBezTo>
                  <a:cubicBezTo>
                    <a:pt x="11804" y="11601"/>
                    <a:pt x="12032" y="11654"/>
                    <a:pt x="12250" y="11654"/>
                  </a:cubicBezTo>
                  <a:cubicBezTo>
                    <a:pt x="12597" y="11654"/>
                    <a:pt x="12919" y="11520"/>
                    <a:pt x="13162" y="11203"/>
                  </a:cubicBezTo>
                  <a:cubicBezTo>
                    <a:pt x="13739" y="10565"/>
                    <a:pt x="13405" y="9775"/>
                    <a:pt x="13770" y="9501"/>
                  </a:cubicBezTo>
                  <a:cubicBezTo>
                    <a:pt x="14165" y="9228"/>
                    <a:pt x="15350" y="8741"/>
                    <a:pt x="15229" y="8164"/>
                  </a:cubicBezTo>
                  <a:cubicBezTo>
                    <a:pt x="15107" y="7617"/>
                    <a:pt x="13983" y="7343"/>
                    <a:pt x="15107" y="6766"/>
                  </a:cubicBezTo>
                  <a:cubicBezTo>
                    <a:pt x="16201" y="6188"/>
                    <a:pt x="17356" y="6097"/>
                    <a:pt x="17387" y="5702"/>
                  </a:cubicBezTo>
                  <a:cubicBezTo>
                    <a:pt x="17417" y="5337"/>
                    <a:pt x="17022" y="4912"/>
                    <a:pt x="15958" y="4243"/>
                  </a:cubicBezTo>
                  <a:cubicBezTo>
                    <a:pt x="14894" y="3513"/>
                    <a:pt x="15046" y="3057"/>
                    <a:pt x="14378" y="2510"/>
                  </a:cubicBezTo>
                  <a:cubicBezTo>
                    <a:pt x="13891" y="2146"/>
                    <a:pt x="12858" y="1598"/>
                    <a:pt x="12068" y="1264"/>
                  </a:cubicBezTo>
                  <a:cubicBezTo>
                    <a:pt x="11916" y="1203"/>
                    <a:pt x="11794" y="1142"/>
                    <a:pt x="11703" y="1112"/>
                  </a:cubicBezTo>
                  <a:cubicBezTo>
                    <a:pt x="11607" y="1074"/>
                    <a:pt x="11511" y="1035"/>
                    <a:pt x="11461" y="1035"/>
                  </a:cubicBezTo>
                  <a:cubicBezTo>
                    <a:pt x="11432" y="1035"/>
                    <a:pt x="11418" y="1048"/>
                    <a:pt x="11429" y="1082"/>
                  </a:cubicBezTo>
                  <a:cubicBezTo>
                    <a:pt x="11299" y="1042"/>
                    <a:pt x="11160" y="1026"/>
                    <a:pt x="11016" y="1026"/>
                  </a:cubicBezTo>
                  <a:cubicBezTo>
                    <a:pt x="10412" y="1026"/>
                    <a:pt x="9716" y="1308"/>
                    <a:pt x="9205" y="1308"/>
                  </a:cubicBezTo>
                  <a:cubicBezTo>
                    <a:pt x="9096" y="1308"/>
                    <a:pt x="8996" y="1295"/>
                    <a:pt x="8906" y="1264"/>
                  </a:cubicBezTo>
                  <a:cubicBezTo>
                    <a:pt x="8876" y="1264"/>
                    <a:pt x="8876" y="1234"/>
                    <a:pt x="8846" y="1234"/>
                  </a:cubicBezTo>
                  <a:cubicBezTo>
                    <a:pt x="8835" y="1234"/>
                    <a:pt x="8760" y="1245"/>
                    <a:pt x="8627" y="1245"/>
                  </a:cubicBezTo>
                  <a:cubicBezTo>
                    <a:pt x="8384" y="1245"/>
                    <a:pt x="7946" y="1207"/>
                    <a:pt x="7356" y="990"/>
                  </a:cubicBezTo>
                  <a:cubicBezTo>
                    <a:pt x="7326" y="960"/>
                    <a:pt x="7235" y="960"/>
                    <a:pt x="7204" y="930"/>
                  </a:cubicBezTo>
                  <a:cubicBezTo>
                    <a:pt x="7022" y="808"/>
                    <a:pt x="6779" y="717"/>
                    <a:pt x="6566" y="565"/>
                  </a:cubicBezTo>
                  <a:cubicBezTo>
                    <a:pt x="6262" y="383"/>
                    <a:pt x="6019" y="231"/>
                    <a:pt x="5806" y="170"/>
                  </a:cubicBezTo>
                  <a:cubicBezTo>
                    <a:pt x="5776" y="170"/>
                    <a:pt x="5715" y="109"/>
                    <a:pt x="5685" y="109"/>
                  </a:cubicBezTo>
                  <a:cubicBezTo>
                    <a:pt x="5480" y="35"/>
                    <a:pt x="5310" y="0"/>
                    <a:pt x="5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8"/>
            <p:cNvSpPr/>
            <p:nvPr/>
          </p:nvSpPr>
          <p:spPr>
            <a:xfrm>
              <a:off x="6117075" y="1325200"/>
              <a:ext cx="192275" cy="100850"/>
            </a:xfrm>
            <a:custGeom>
              <a:avLst/>
              <a:gdLst/>
              <a:ahLst/>
              <a:cxnLst/>
              <a:rect l="l" t="t" r="r" b="b"/>
              <a:pathLst>
                <a:path w="7691" h="4034" extrusionOk="0">
                  <a:moveTo>
                    <a:pt x="3478" y="0"/>
                  </a:moveTo>
                  <a:cubicBezTo>
                    <a:pt x="3281" y="0"/>
                    <a:pt x="3084" y="43"/>
                    <a:pt x="2888" y="148"/>
                  </a:cubicBezTo>
                  <a:cubicBezTo>
                    <a:pt x="2097" y="513"/>
                    <a:pt x="1216" y="391"/>
                    <a:pt x="851" y="1120"/>
                  </a:cubicBezTo>
                  <a:cubicBezTo>
                    <a:pt x="456" y="1850"/>
                    <a:pt x="0" y="2975"/>
                    <a:pt x="1064" y="3552"/>
                  </a:cubicBezTo>
                  <a:cubicBezTo>
                    <a:pt x="1246" y="3674"/>
                    <a:pt x="1398" y="3734"/>
                    <a:pt x="1611" y="3826"/>
                  </a:cubicBezTo>
                  <a:cubicBezTo>
                    <a:pt x="1672" y="3826"/>
                    <a:pt x="1702" y="3856"/>
                    <a:pt x="1763" y="3856"/>
                  </a:cubicBezTo>
                  <a:cubicBezTo>
                    <a:pt x="2059" y="3972"/>
                    <a:pt x="2333" y="4033"/>
                    <a:pt x="2594" y="4033"/>
                  </a:cubicBezTo>
                  <a:cubicBezTo>
                    <a:pt x="2951" y="4033"/>
                    <a:pt x="3284" y="3919"/>
                    <a:pt x="3617" y="3674"/>
                  </a:cubicBezTo>
                  <a:cubicBezTo>
                    <a:pt x="4377" y="3096"/>
                    <a:pt x="4255" y="2610"/>
                    <a:pt x="4255" y="2579"/>
                  </a:cubicBezTo>
                  <a:cubicBezTo>
                    <a:pt x="4255" y="2524"/>
                    <a:pt x="4102" y="1957"/>
                    <a:pt x="4709" y="1957"/>
                  </a:cubicBezTo>
                  <a:cubicBezTo>
                    <a:pt x="4764" y="1957"/>
                    <a:pt x="4826" y="1961"/>
                    <a:pt x="4894" y="1972"/>
                  </a:cubicBezTo>
                  <a:cubicBezTo>
                    <a:pt x="5107" y="2002"/>
                    <a:pt x="5258" y="2032"/>
                    <a:pt x="5350" y="2063"/>
                  </a:cubicBezTo>
                  <a:cubicBezTo>
                    <a:pt x="5410" y="2124"/>
                    <a:pt x="5410" y="2124"/>
                    <a:pt x="5441" y="2124"/>
                  </a:cubicBezTo>
                  <a:cubicBezTo>
                    <a:pt x="5471" y="2154"/>
                    <a:pt x="5532" y="2154"/>
                    <a:pt x="5593" y="2184"/>
                  </a:cubicBezTo>
                  <a:cubicBezTo>
                    <a:pt x="5623" y="2215"/>
                    <a:pt x="5684" y="2215"/>
                    <a:pt x="5745" y="2276"/>
                  </a:cubicBezTo>
                  <a:cubicBezTo>
                    <a:pt x="5745" y="2306"/>
                    <a:pt x="5775" y="2306"/>
                    <a:pt x="5775" y="2306"/>
                  </a:cubicBezTo>
                  <a:cubicBezTo>
                    <a:pt x="5881" y="2341"/>
                    <a:pt x="6006" y="2376"/>
                    <a:pt x="6164" y="2376"/>
                  </a:cubicBezTo>
                  <a:cubicBezTo>
                    <a:pt x="6279" y="2376"/>
                    <a:pt x="6411" y="2357"/>
                    <a:pt x="6566" y="2306"/>
                  </a:cubicBezTo>
                  <a:cubicBezTo>
                    <a:pt x="7447" y="2063"/>
                    <a:pt x="7690" y="1880"/>
                    <a:pt x="7447" y="1698"/>
                  </a:cubicBezTo>
                  <a:cubicBezTo>
                    <a:pt x="7265" y="1546"/>
                    <a:pt x="6626" y="1120"/>
                    <a:pt x="5897" y="817"/>
                  </a:cubicBezTo>
                  <a:cubicBezTo>
                    <a:pt x="5806" y="786"/>
                    <a:pt x="5714" y="756"/>
                    <a:pt x="5623" y="695"/>
                  </a:cubicBezTo>
                  <a:cubicBezTo>
                    <a:pt x="5502" y="665"/>
                    <a:pt x="5410" y="634"/>
                    <a:pt x="5319" y="604"/>
                  </a:cubicBezTo>
                  <a:cubicBezTo>
                    <a:pt x="5198" y="543"/>
                    <a:pt x="5137" y="513"/>
                    <a:pt x="5015" y="482"/>
                  </a:cubicBezTo>
                  <a:cubicBezTo>
                    <a:pt x="4894" y="452"/>
                    <a:pt x="4742" y="361"/>
                    <a:pt x="4651" y="330"/>
                  </a:cubicBezTo>
                  <a:cubicBezTo>
                    <a:pt x="4529" y="300"/>
                    <a:pt x="4377" y="209"/>
                    <a:pt x="4255" y="178"/>
                  </a:cubicBezTo>
                  <a:cubicBezTo>
                    <a:pt x="3996" y="74"/>
                    <a:pt x="3737" y="0"/>
                    <a:pt x="3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8"/>
            <p:cNvSpPr/>
            <p:nvPr/>
          </p:nvSpPr>
          <p:spPr>
            <a:xfrm>
              <a:off x="6102625" y="1426900"/>
              <a:ext cx="161875" cy="200650"/>
            </a:xfrm>
            <a:custGeom>
              <a:avLst/>
              <a:gdLst/>
              <a:ahLst/>
              <a:cxnLst/>
              <a:rect l="l" t="t" r="r" b="b"/>
              <a:pathLst>
                <a:path w="6475" h="8026" extrusionOk="0">
                  <a:moveTo>
                    <a:pt x="1490" y="1"/>
                  </a:moveTo>
                  <a:cubicBezTo>
                    <a:pt x="426" y="305"/>
                    <a:pt x="365" y="1"/>
                    <a:pt x="304" y="639"/>
                  </a:cubicBezTo>
                  <a:cubicBezTo>
                    <a:pt x="274" y="1217"/>
                    <a:pt x="1" y="2159"/>
                    <a:pt x="1034" y="2584"/>
                  </a:cubicBezTo>
                  <a:cubicBezTo>
                    <a:pt x="1034" y="2645"/>
                    <a:pt x="1064" y="2645"/>
                    <a:pt x="1064" y="2645"/>
                  </a:cubicBezTo>
                  <a:cubicBezTo>
                    <a:pt x="1125" y="2645"/>
                    <a:pt x="1156" y="2676"/>
                    <a:pt x="1186" y="2676"/>
                  </a:cubicBezTo>
                  <a:cubicBezTo>
                    <a:pt x="1368" y="2767"/>
                    <a:pt x="1520" y="2828"/>
                    <a:pt x="1672" y="2858"/>
                  </a:cubicBezTo>
                  <a:cubicBezTo>
                    <a:pt x="1824" y="2949"/>
                    <a:pt x="1946" y="2980"/>
                    <a:pt x="2067" y="3010"/>
                  </a:cubicBezTo>
                  <a:cubicBezTo>
                    <a:pt x="2098" y="3010"/>
                    <a:pt x="2128" y="3071"/>
                    <a:pt x="2189" y="3071"/>
                  </a:cubicBezTo>
                  <a:cubicBezTo>
                    <a:pt x="2463" y="3223"/>
                    <a:pt x="2645" y="3314"/>
                    <a:pt x="2706" y="3618"/>
                  </a:cubicBezTo>
                  <a:cubicBezTo>
                    <a:pt x="2858" y="4195"/>
                    <a:pt x="2402" y="4621"/>
                    <a:pt x="2584" y="5563"/>
                  </a:cubicBezTo>
                  <a:cubicBezTo>
                    <a:pt x="2736" y="6354"/>
                    <a:pt x="3587" y="7691"/>
                    <a:pt x="4256" y="7995"/>
                  </a:cubicBezTo>
                  <a:lnTo>
                    <a:pt x="4286" y="7995"/>
                  </a:lnTo>
                  <a:cubicBezTo>
                    <a:pt x="4408" y="8025"/>
                    <a:pt x="4499" y="8025"/>
                    <a:pt x="4590" y="8025"/>
                  </a:cubicBezTo>
                  <a:cubicBezTo>
                    <a:pt x="5320" y="7934"/>
                    <a:pt x="4712" y="6749"/>
                    <a:pt x="5046" y="6323"/>
                  </a:cubicBezTo>
                  <a:cubicBezTo>
                    <a:pt x="5411" y="5898"/>
                    <a:pt x="5988" y="6202"/>
                    <a:pt x="6049" y="5594"/>
                  </a:cubicBezTo>
                  <a:cubicBezTo>
                    <a:pt x="6110" y="4986"/>
                    <a:pt x="6475" y="5381"/>
                    <a:pt x="5776" y="4226"/>
                  </a:cubicBezTo>
                  <a:cubicBezTo>
                    <a:pt x="5107" y="3132"/>
                    <a:pt x="5229" y="2615"/>
                    <a:pt x="4864" y="1885"/>
                  </a:cubicBezTo>
                  <a:cubicBezTo>
                    <a:pt x="4651" y="1460"/>
                    <a:pt x="4347" y="1125"/>
                    <a:pt x="4043" y="1004"/>
                  </a:cubicBezTo>
                  <a:lnTo>
                    <a:pt x="4013" y="1004"/>
                  </a:lnTo>
                  <a:cubicBezTo>
                    <a:pt x="3937" y="974"/>
                    <a:pt x="3846" y="958"/>
                    <a:pt x="3762" y="958"/>
                  </a:cubicBezTo>
                  <a:cubicBezTo>
                    <a:pt x="3678" y="958"/>
                    <a:pt x="3602" y="974"/>
                    <a:pt x="3557" y="1004"/>
                  </a:cubicBezTo>
                  <a:cubicBezTo>
                    <a:pt x="3557" y="1004"/>
                    <a:pt x="3131" y="518"/>
                    <a:pt x="2523" y="244"/>
                  </a:cubicBezTo>
                  <a:cubicBezTo>
                    <a:pt x="2493" y="244"/>
                    <a:pt x="2493" y="214"/>
                    <a:pt x="2432" y="214"/>
                  </a:cubicBezTo>
                  <a:cubicBezTo>
                    <a:pt x="2189" y="92"/>
                    <a:pt x="1824" y="62"/>
                    <a:pt x="1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8"/>
            <p:cNvSpPr/>
            <p:nvPr/>
          </p:nvSpPr>
          <p:spPr>
            <a:xfrm>
              <a:off x="5550950" y="1285575"/>
              <a:ext cx="715075" cy="1422075"/>
            </a:xfrm>
            <a:custGeom>
              <a:avLst/>
              <a:gdLst/>
              <a:ahLst/>
              <a:cxnLst/>
              <a:rect l="l" t="t" r="r" b="b"/>
              <a:pathLst>
                <a:path w="28603" h="56883" extrusionOk="0">
                  <a:moveTo>
                    <a:pt x="6809" y="0"/>
                  </a:moveTo>
                  <a:cubicBezTo>
                    <a:pt x="4347" y="1429"/>
                    <a:pt x="2067" y="3161"/>
                    <a:pt x="0" y="5168"/>
                  </a:cubicBezTo>
                  <a:cubicBezTo>
                    <a:pt x="190" y="5204"/>
                    <a:pt x="391" y="5221"/>
                    <a:pt x="597" y="5221"/>
                  </a:cubicBezTo>
                  <a:cubicBezTo>
                    <a:pt x="1249" y="5221"/>
                    <a:pt x="1960" y="5049"/>
                    <a:pt x="2584" y="4772"/>
                  </a:cubicBezTo>
                  <a:cubicBezTo>
                    <a:pt x="3063" y="4533"/>
                    <a:pt x="3523" y="4419"/>
                    <a:pt x="3969" y="4419"/>
                  </a:cubicBezTo>
                  <a:cubicBezTo>
                    <a:pt x="4315" y="4419"/>
                    <a:pt x="4653" y="4488"/>
                    <a:pt x="4985" y="4620"/>
                  </a:cubicBezTo>
                  <a:cubicBezTo>
                    <a:pt x="5623" y="4924"/>
                    <a:pt x="6201" y="5441"/>
                    <a:pt x="6566" y="6201"/>
                  </a:cubicBezTo>
                  <a:cubicBezTo>
                    <a:pt x="7386" y="7812"/>
                    <a:pt x="8450" y="9514"/>
                    <a:pt x="9271" y="11247"/>
                  </a:cubicBezTo>
                  <a:cubicBezTo>
                    <a:pt x="10061" y="13010"/>
                    <a:pt x="8329" y="14225"/>
                    <a:pt x="7143" y="16232"/>
                  </a:cubicBezTo>
                  <a:cubicBezTo>
                    <a:pt x="5958" y="18207"/>
                    <a:pt x="5471" y="20730"/>
                    <a:pt x="7903" y="23162"/>
                  </a:cubicBezTo>
                  <a:cubicBezTo>
                    <a:pt x="7910" y="23164"/>
                    <a:pt x="7917" y="23165"/>
                    <a:pt x="7924" y="23165"/>
                  </a:cubicBezTo>
                  <a:cubicBezTo>
                    <a:pt x="8018" y="23165"/>
                    <a:pt x="8148" y="22939"/>
                    <a:pt x="7782" y="21277"/>
                  </a:cubicBezTo>
                  <a:cubicBezTo>
                    <a:pt x="7460" y="19748"/>
                    <a:pt x="7753" y="19213"/>
                    <a:pt x="8098" y="19213"/>
                  </a:cubicBezTo>
                  <a:cubicBezTo>
                    <a:pt x="8144" y="19213"/>
                    <a:pt x="8191" y="19223"/>
                    <a:pt x="8237" y="19241"/>
                  </a:cubicBezTo>
                  <a:cubicBezTo>
                    <a:pt x="8359" y="19271"/>
                    <a:pt x="8481" y="19393"/>
                    <a:pt x="8541" y="19514"/>
                  </a:cubicBezTo>
                  <a:cubicBezTo>
                    <a:pt x="8937" y="20061"/>
                    <a:pt x="10730" y="24074"/>
                    <a:pt x="10335" y="24833"/>
                  </a:cubicBezTo>
                  <a:cubicBezTo>
                    <a:pt x="9970" y="25593"/>
                    <a:pt x="9149" y="28025"/>
                    <a:pt x="10456" y="28694"/>
                  </a:cubicBezTo>
                  <a:cubicBezTo>
                    <a:pt x="11733" y="29393"/>
                    <a:pt x="13070" y="31581"/>
                    <a:pt x="13405" y="33435"/>
                  </a:cubicBezTo>
                  <a:cubicBezTo>
                    <a:pt x="13344" y="33496"/>
                    <a:pt x="11824" y="34013"/>
                    <a:pt x="11520" y="35016"/>
                  </a:cubicBezTo>
                  <a:cubicBezTo>
                    <a:pt x="11216" y="35989"/>
                    <a:pt x="9271" y="38846"/>
                    <a:pt x="10456" y="40396"/>
                  </a:cubicBezTo>
                  <a:cubicBezTo>
                    <a:pt x="11642" y="41946"/>
                    <a:pt x="12250" y="41946"/>
                    <a:pt x="11186" y="43922"/>
                  </a:cubicBezTo>
                  <a:cubicBezTo>
                    <a:pt x="10152" y="45958"/>
                    <a:pt x="9666" y="49028"/>
                    <a:pt x="8511" y="49606"/>
                  </a:cubicBezTo>
                  <a:cubicBezTo>
                    <a:pt x="7386" y="50123"/>
                    <a:pt x="7569" y="49697"/>
                    <a:pt x="6535" y="51946"/>
                  </a:cubicBezTo>
                  <a:cubicBezTo>
                    <a:pt x="6505" y="52068"/>
                    <a:pt x="5623" y="53952"/>
                    <a:pt x="6353" y="54712"/>
                  </a:cubicBezTo>
                  <a:cubicBezTo>
                    <a:pt x="6930" y="55381"/>
                    <a:pt x="7934" y="56506"/>
                    <a:pt x="8693" y="56810"/>
                  </a:cubicBezTo>
                  <a:cubicBezTo>
                    <a:pt x="8777" y="56860"/>
                    <a:pt x="8861" y="56882"/>
                    <a:pt x="8939" y="56882"/>
                  </a:cubicBezTo>
                  <a:cubicBezTo>
                    <a:pt x="9004" y="56882"/>
                    <a:pt x="9064" y="56867"/>
                    <a:pt x="9119" y="56840"/>
                  </a:cubicBezTo>
                  <a:cubicBezTo>
                    <a:pt x="9757" y="56597"/>
                    <a:pt x="8085" y="54621"/>
                    <a:pt x="8997" y="53436"/>
                  </a:cubicBezTo>
                  <a:cubicBezTo>
                    <a:pt x="9909" y="52250"/>
                    <a:pt x="14073" y="51642"/>
                    <a:pt x="14621" y="50579"/>
                  </a:cubicBezTo>
                  <a:cubicBezTo>
                    <a:pt x="15198" y="49515"/>
                    <a:pt x="16292" y="48481"/>
                    <a:pt x="17660" y="48086"/>
                  </a:cubicBezTo>
                  <a:cubicBezTo>
                    <a:pt x="17801" y="48030"/>
                    <a:pt x="17930" y="48006"/>
                    <a:pt x="18045" y="48006"/>
                  </a:cubicBezTo>
                  <a:cubicBezTo>
                    <a:pt x="18177" y="48006"/>
                    <a:pt x="18292" y="48037"/>
                    <a:pt x="18390" y="48086"/>
                  </a:cubicBezTo>
                  <a:cubicBezTo>
                    <a:pt x="18542" y="48147"/>
                    <a:pt x="18663" y="48208"/>
                    <a:pt x="18785" y="48329"/>
                  </a:cubicBezTo>
                  <a:cubicBezTo>
                    <a:pt x="18846" y="48451"/>
                    <a:pt x="18967" y="48512"/>
                    <a:pt x="19119" y="48603"/>
                  </a:cubicBezTo>
                  <a:cubicBezTo>
                    <a:pt x="19175" y="48619"/>
                    <a:pt x="19236" y="48629"/>
                    <a:pt x="19303" y="48629"/>
                  </a:cubicBezTo>
                  <a:cubicBezTo>
                    <a:pt x="19491" y="48629"/>
                    <a:pt x="19734" y="48553"/>
                    <a:pt x="20092" y="48329"/>
                  </a:cubicBezTo>
                  <a:cubicBezTo>
                    <a:pt x="21551" y="47387"/>
                    <a:pt x="21216" y="45898"/>
                    <a:pt x="22645" y="44955"/>
                  </a:cubicBezTo>
                  <a:cubicBezTo>
                    <a:pt x="24134" y="43983"/>
                    <a:pt x="25077" y="44621"/>
                    <a:pt x="24742" y="42554"/>
                  </a:cubicBezTo>
                  <a:cubicBezTo>
                    <a:pt x="24438" y="40548"/>
                    <a:pt x="23101" y="38998"/>
                    <a:pt x="23253" y="38177"/>
                  </a:cubicBezTo>
                  <a:cubicBezTo>
                    <a:pt x="23405" y="37387"/>
                    <a:pt x="23101" y="36931"/>
                    <a:pt x="21004" y="36019"/>
                  </a:cubicBezTo>
                  <a:cubicBezTo>
                    <a:pt x="19210" y="35259"/>
                    <a:pt x="19666" y="34043"/>
                    <a:pt x="18116" y="33375"/>
                  </a:cubicBezTo>
                  <a:cubicBezTo>
                    <a:pt x="18086" y="33375"/>
                    <a:pt x="18055" y="33314"/>
                    <a:pt x="17994" y="33314"/>
                  </a:cubicBezTo>
                  <a:cubicBezTo>
                    <a:pt x="17751" y="33223"/>
                    <a:pt x="17387" y="33131"/>
                    <a:pt x="17022" y="33071"/>
                  </a:cubicBezTo>
                  <a:cubicBezTo>
                    <a:pt x="16687" y="32979"/>
                    <a:pt x="16323" y="32919"/>
                    <a:pt x="16080" y="32797"/>
                  </a:cubicBezTo>
                  <a:cubicBezTo>
                    <a:pt x="16019" y="32767"/>
                    <a:pt x="15958" y="32767"/>
                    <a:pt x="15928" y="32706"/>
                  </a:cubicBezTo>
                  <a:cubicBezTo>
                    <a:pt x="13952" y="31885"/>
                    <a:pt x="13648" y="30031"/>
                    <a:pt x="13587" y="28876"/>
                  </a:cubicBezTo>
                  <a:cubicBezTo>
                    <a:pt x="13587" y="27751"/>
                    <a:pt x="13192" y="27174"/>
                    <a:pt x="12493" y="26870"/>
                  </a:cubicBezTo>
                  <a:cubicBezTo>
                    <a:pt x="12432" y="26870"/>
                    <a:pt x="12341" y="26840"/>
                    <a:pt x="12219" y="26779"/>
                  </a:cubicBezTo>
                  <a:cubicBezTo>
                    <a:pt x="11617" y="26505"/>
                    <a:pt x="12173" y="24385"/>
                    <a:pt x="13487" y="24385"/>
                  </a:cubicBezTo>
                  <a:cubicBezTo>
                    <a:pt x="13633" y="24385"/>
                    <a:pt x="13788" y="24411"/>
                    <a:pt x="13952" y="24469"/>
                  </a:cubicBezTo>
                  <a:cubicBezTo>
                    <a:pt x="14560" y="24712"/>
                    <a:pt x="15046" y="25198"/>
                    <a:pt x="15472" y="25624"/>
                  </a:cubicBezTo>
                  <a:cubicBezTo>
                    <a:pt x="15867" y="26019"/>
                    <a:pt x="16232" y="26444"/>
                    <a:pt x="16535" y="26566"/>
                  </a:cubicBezTo>
                  <a:cubicBezTo>
                    <a:pt x="16576" y="26566"/>
                    <a:pt x="16630" y="26580"/>
                    <a:pt x="16680" y="26580"/>
                  </a:cubicBezTo>
                  <a:cubicBezTo>
                    <a:pt x="16704" y="26580"/>
                    <a:pt x="16728" y="26576"/>
                    <a:pt x="16748" y="26566"/>
                  </a:cubicBezTo>
                  <a:cubicBezTo>
                    <a:pt x="17356" y="26384"/>
                    <a:pt x="15654" y="25320"/>
                    <a:pt x="16687" y="24165"/>
                  </a:cubicBezTo>
                  <a:cubicBezTo>
                    <a:pt x="17721" y="23040"/>
                    <a:pt x="17508" y="23587"/>
                    <a:pt x="18815" y="22919"/>
                  </a:cubicBezTo>
                  <a:cubicBezTo>
                    <a:pt x="20092" y="22189"/>
                    <a:pt x="19089" y="22159"/>
                    <a:pt x="20183" y="21581"/>
                  </a:cubicBezTo>
                  <a:cubicBezTo>
                    <a:pt x="21277" y="21004"/>
                    <a:pt x="22037" y="20001"/>
                    <a:pt x="23435" y="19332"/>
                  </a:cubicBezTo>
                  <a:cubicBezTo>
                    <a:pt x="23577" y="19261"/>
                    <a:pt x="23712" y="19236"/>
                    <a:pt x="23840" y="19236"/>
                  </a:cubicBezTo>
                  <a:cubicBezTo>
                    <a:pt x="23987" y="19236"/>
                    <a:pt x="24126" y="19269"/>
                    <a:pt x="24256" y="19301"/>
                  </a:cubicBezTo>
                  <a:cubicBezTo>
                    <a:pt x="24469" y="19393"/>
                    <a:pt x="24621" y="19575"/>
                    <a:pt x="24803" y="19727"/>
                  </a:cubicBezTo>
                  <a:cubicBezTo>
                    <a:pt x="25016" y="19879"/>
                    <a:pt x="25168" y="20031"/>
                    <a:pt x="25381" y="20153"/>
                  </a:cubicBezTo>
                  <a:cubicBezTo>
                    <a:pt x="25458" y="20178"/>
                    <a:pt x="25541" y="20195"/>
                    <a:pt x="25631" y="20195"/>
                  </a:cubicBezTo>
                  <a:cubicBezTo>
                    <a:pt x="25857" y="20195"/>
                    <a:pt x="26127" y="20092"/>
                    <a:pt x="26475" y="19788"/>
                  </a:cubicBezTo>
                  <a:cubicBezTo>
                    <a:pt x="28055" y="18481"/>
                    <a:pt x="28603" y="16353"/>
                    <a:pt x="26779" y="15228"/>
                  </a:cubicBezTo>
                  <a:cubicBezTo>
                    <a:pt x="26019" y="14773"/>
                    <a:pt x="25350" y="14286"/>
                    <a:pt x="24651" y="14013"/>
                  </a:cubicBezTo>
                  <a:cubicBezTo>
                    <a:pt x="24621" y="13982"/>
                    <a:pt x="24560" y="13982"/>
                    <a:pt x="24499" y="13952"/>
                  </a:cubicBezTo>
                  <a:cubicBezTo>
                    <a:pt x="24176" y="13833"/>
                    <a:pt x="23869" y="13761"/>
                    <a:pt x="23579" y="13761"/>
                  </a:cubicBezTo>
                  <a:cubicBezTo>
                    <a:pt x="23051" y="13761"/>
                    <a:pt x="22582" y="14003"/>
                    <a:pt x="22189" y="14651"/>
                  </a:cubicBezTo>
                  <a:cubicBezTo>
                    <a:pt x="21532" y="15691"/>
                    <a:pt x="21023" y="16189"/>
                    <a:pt x="20618" y="16189"/>
                  </a:cubicBezTo>
                  <a:cubicBezTo>
                    <a:pt x="20573" y="16189"/>
                    <a:pt x="20529" y="16183"/>
                    <a:pt x="20487" y="16171"/>
                  </a:cubicBezTo>
                  <a:cubicBezTo>
                    <a:pt x="20244" y="16080"/>
                    <a:pt x="20092" y="15806"/>
                    <a:pt x="19940" y="15411"/>
                  </a:cubicBezTo>
                  <a:cubicBezTo>
                    <a:pt x="19484" y="14073"/>
                    <a:pt x="16535" y="11672"/>
                    <a:pt x="19150" y="10760"/>
                  </a:cubicBezTo>
                  <a:cubicBezTo>
                    <a:pt x="21764" y="9848"/>
                    <a:pt x="22584" y="10487"/>
                    <a:pt x="22189" y="8906"/>
                  </a:cubicBezTo>
                  <a:cubicBezTo>
                    <a:pt x="21885" y="7660"/>
                    <a:pt x="21460" y="6049"/>
                    <a:pt x="21216" y="5927"/>
                  </a:cubicBezTo>
                  <a:cubicBezTo>
                    <a:pt x="21207" y="5924"/>
                    <a:pt x="21198" y="5923"/>
                    <a:pt x="21189" y="5923"/>
                  </a:cubicBezTo>
                  <a:cubicBezTo>
                    <a:pt x="21113" y="5923"/>
                    <a:pt x="21058" y="6040"/>
                    <a:pt x="21004" y="6231"/>
                  </a:cubicBezTo>
                  <a:cubicBezTo>
                    <a:pt x="20851" y="7119"/>
                    <a:pt x="20614" y="8156"/>
                    <a:pt x="19762" y="8156"/>
                  </a:cubicBezTo>
                  <a:cubicBezTo>
                    <a:pt x="19594" y="8156"/>
                    <a:pt x="19401" y="8115"/>
                    <a:pt x="19180" y="8025"/>
                  </a:cubicBezTo>
                  <a:cubicBezTo>
                    <a:pt x="17873" y="7386"/>
                    <a:pt x="16019" y="6809"/>
                    <a:pt x="15684" y="5867"/>
                  </a:cubicBezTo>
                  <a:cubicBezTo>
                    <a:pt x="15380" y="4985"/>
                    <a:pt x="14681" y="3891"/>
                    <a:pt x="13800" y="3557"/>
                  </a:cubicBezTo>
                  <a:cubicBezTo>
                    <a:pt x="13557" y="3465"/>
                    <a:pt x="13253" y="3344"/>
                    <a:pt x="12766" y="3161"/>
                  </a:cubicBezTo>
                  <a:cubicBezTo>
                    <a:pt x="12736" y="3131"/>
                    <a:pt x="12645" y="3131"/>
                    <a:pt x="12584" y="3101"/>
                  </a:cubicBezTo>
                  <a:cubicBezTo>
                    <a:pt x="11939" y="2852"/>
                    <a:pt x="11233" y="2604"/>
                    <a:pt x="10830" y="2604"/>
                  </a:cubicBezTo>
                  <a:cubicBezTo>
                    <a:pt x="10739" y="2604"/>
                    <a:pt x="10664" y="2617"/>
                    <a:pt x="10608" y="2645"/>
                  </a:cubicBezTo>
                  <a:cubicBezTo>
                    <a:pt x="10245" y="2827"/>
                    <a:pt x="10068" y="3076"/>
                    <a:pt x="9709" y="3076"/>
                  </a:cubicBezTo>
                  <a:cubicBezTo>
                    <a:pt x="9589" y="3076"/>
                    <a:pt x="9447" y="3048"/>
                    <a:pt x="9271" y="2979"/>
                  </a:cubicBezTo>
                  <a:cubicBezTo>
                    <a:pt x="9241" y="2918"/>
                    <a:pt x="8602" y="2098"/>
                    <a:pt x="7569" y="760"/>
                  </a:cubicBezTo>
                  <a:cubicBezTo>
                    <a:pt x="7386" y="547"/>
                    <a:pt x="7113" y="274"/>
                    <a:pt x="6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avLst/>
            <a:gdLst/>
            <a:ahLst/>
            <a:cxnLst/>
            <a:rect l="l" t="t" r="r" b="b"/>
            <a:pathLst>
              <a:path w="305584" h="121664" extrusionOk="0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2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3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4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/>
          <p:nvPr/>
        </p:nvSpPr>
        <p:spPr>
          <a:xfrm rot="-1390808" flipH="1">
            <a:off x="4052075" y="2819900"/>
            <a:ext cx="1938821" cy="3305584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3" name="Google Shape;113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4" name="Google Shape;114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 rot="-1855510" flipH="1">
            <a:off x="2277590" y="3269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 rot="-458900">
            <a:off x="-1050010" y="1201201"/>
            <a:ext cx="3369322" cy="3877052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 rot="-5776221" flipH="1">
            <a:off x="5743624" y="-1186688"/>
            <a:ext cx="4752751" cy="4346457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/>
          <p:nvPr/>
        </p:nvSpPr>
        <p:spPr>
          <a:xfrm rot="8329862" flipH="1">
            <a:off x="3226188" y="-1327516"/>
            <a:ext cx="2044712" cy="348606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7018450" y="3331851"/>
            <a:ext cx="1020984" cy="133342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6926300" y="-8695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7" name="Google Shape;217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0" name="Google Shape;220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rId3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>
            <a:hlinkClick r:id="rId4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2" name="Google Shape;232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8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/>
          <p:nvPr/>
        </p:nvSpPr>
        <p:spPr>
          <a:xfrm rot="-3798042">
            <a:off x="6317727" y="1597507"/>
            <a:ext cx="6147380" cy="3782036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14"/>
          <p:cNvGrpSpPr/>
          <p:nvPr/>
        </p:nvGrpSpPr>
        <p:grpSpPr>
          <a:xfrm rot="10800000" flipH="1">
            <a:off x="5207341" y="-686580"/>
            <a:ext cx="1696762" cy="1688828"/>
            <a:chOff x="2414491" y="671177"/>
            <a:chExt cx="1830972" cy="1822411"/>
          </a:xfrm>
        </p:grpSpPr>
        <p:sp>
          <p:nvSpPr>
            <p:cNvPr id="236" name="Google Shape;236;p1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4"/>
          <p:cNvSpPr/>
          <p:nvPr/>
        </p:nvSpPr>
        <p:spPr>
          <a:xfrm rot="5400000">
            <a:off x="-2258800" y="3179758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"/>
          <p:cNvSpPr/>
          <p:nvPr/>
        </p:nvSpPr>
        <p:spPr>
          <a:xfrm rot="-2266405" flipH="1">
            <a:off x="7096023" y="2189513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ubTitle" idx="1"/>
          </p:nvPr>
        </p:nvSpPr>
        <p:spPr>
          <a:xfrm>
            <a:off x="4024200" y="3684975"/>
            <a:ext cx="2669400" cy="59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subTitle" idx="2"/>
          </p:nvPr>
        </p:nvSpPr>
        <p:spPr>
          <a:xfrm>
            <a:off x="941850" y="3684975"/>
            <a:ext cx="2701500" cy="59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14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41850" y="1739275"/>
            <a:ext cx="27015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76" name="Google Shape;276;p14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4024200" y="1739275"/>
            <a:ext cx="2669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77" name="Google Shape;277;p14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941850" y="3297074"/>
            <a:ext cx="27015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78" name="Google Shape;278;p14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4024200" y="3297087"/>
            <a:ext cx="2669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79" name="Google Shape;279;p14"/>
          <p:cNvSpPr txBox="1">
            <a:spLocks noGrp="1"/>
          </p:cNvSpPr>
          <p:nvPr>
            <p:ph type="subTitle" idx="7"/>
          </p:nvPr>
        </p:nvSpPr>
        <p:spPr>
          <a:xfrm>
            <a:off x="945650" y="2130000"/>
            <a:ext cx="2701500" cy="59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8"/>
          </p:nvPr>
        </p:nvSpPr>
        <p:spPr>
          <a:xfrm>
            <a:off x="4027952" y="2130000"/>
            <a:ext cx="2669400" cy="59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4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945650" y="1363850"/>
            <a:ext cx="8460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82" name="Google Shape;282;p14">
            <a:hlinkClick r:id="rId3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4024200" y="1363850"/>
            <a:ext cx="8460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83" name="Google Shape;283;p14">
            <a:hlinkClick r:id="rId4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945650" y="2918848"/>
            <a:ext cx="8460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84" name="Google Shape;284;p14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4024200" y="2918848"/>
            <a:ext cx="8460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4250" y="445025"/>
            <a:ext cx="805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4250" y="1152475"/>
            <a:ext cx="805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8" r:id="rId10"/>
    <p:sldLayoutId id="2147483669" r:id="rId11"/>
    <p:sldLayoutId id="2147483673" r:id="rId12"/>
    <p:sldLayoutId id="2147483684" r:id="rId13"/>
    <p:sldLayoutId id="2147483689" r:id="rId14"/>
    <p:sldLayoutId id="2147483690" r:id="rId15"/>
    <p:sldLayoutId id="2147483692" r:id="rId16"/>
    <p:sldLayoutId id="2147483693" r:id="rId17"/>
    <p:sldLayoutId id="2147483695" r:id="rId18"/>
    <p:sldLayoutId id="2147483704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rasyuan/Menghitung-luas-dan-keliling-bangun-datar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7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81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2"/>
                </a:solidFill>
              </a:rPr>
              <a:t>APLIKASI KALKULATOR MENGHITUNG LUAS DAN KELILING BANGUN DATAR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2002" name="Google Shape;2002;p81"/>
          <p:cNvSpPr txBox="1">
            <a:spLocks noGrp="1"/>
          </p:cNvSpPr>
          <p:nvPr>
            <p:ph type="subTitle" idx="1"/>
          </p:nvPr>
        </p:nvSpPr>
        <p:spPr>
          <a:xfrm>
            <a:off x="1283094" y="3343350"/>
            <a:ext cx="6577800" cy="950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MATA KULIAH PEMROGRAMAN BERORIENTASI OBJEK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Dosen Pengampu : Ali Tarmuji, S.T., M.C.s.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4;p85">
            <a:extLst>
              <a:ext uri="{FF2B5EF4-FFF2-40B4-BE49-F238E27FC236}">
                <a16:creationId xmlns:a16="http://schemas.microsoft.com/office/drawing/2014/main" id="{4ADAFE73-04FD-38D7-9AAF-6B7A423B4DBB}"/>
              </a:ext>
            </a:extLst>
          </p:cNvPr>
          <p:cNvSpPr txBox="1">
            <a:spLocks/>
          </p:cNvSpPr>
          <p:nvPr/>
        </p:nvSpPr>
        <p:spPr>
          <a:xfrm>
            <a:off x="2829136" y="4251032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bangun.java</a:t>
            </a:r>
          </a:p>
        </p:txBody>
      </p:sp>
      <p:sp>
        <p:nvSpPr>
          <p:cNvPr id="3" name="Google Shape;2055;p85">
            <a:extLst>
              <a:ext uri="{FF2B5EF4-FFF2-40B4-BE49-F238E27FC236}">
                <a16:creationId xmlns:a16="http://schemas.microsoft.com/office/drawing/2014/main" id="{9DF122A7-638F-FB1E-5BCE-768DA2B44AE7}"/>
              </a:ext>
            </a:extLst>
          </p:cNvPr>
          <p:cNvSpPr/>
          <p:nvPr/>
        </p:nvSpPr>
        <p:spPr>
          <a:xfrm>
            <a:off x="3881688" y="473619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2F70F-4D49-3130-B237-84582D6D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03" y="461491"/>
            <a:ext cx="6627587" cy="37277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4;p85">
            <a:extLst>
              <a:ext uri="{FF2B5EF4-FFF2-40B4-BE49-F238E27FC236}">
                <a16:creationId xmlns:a16="http://schemas.microsoft.com/office/drawing/2014/main" id="{1E0B6423-79F0-3D19-94F9-90C7964DC902}"/>
              </a:ext>
            </a:extLst>
          </p:cNvPr>
          <p:cNvSpPr txBox="1">
            <a:spLocks/>
          </p:cNvSpPr>
          <p:nvPr/>
        </p:nvSpPr>
        <p:spPr>
          <a:xfrm>
            <a:off x="2829139" y="4251032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bangun.java</a:t>
            </a:r>
          </a:p>
        </p:txBody>
      </p:sp>
      <p:sp>
        <p:nvSpPr>
          <p:cNvPr id="3" name="Google Shape;2055;p85">
            <a:extLst>
              <a:ext uri="{FF2B5EF4-FFF2-40B4-BE49-F238E27FC236}">
                <a16:creationId xmlns:a16="http://schemas.microsoft.com/office/drawing/2014/main" id="{9CDE0189-D6F7-B54C-370E-93F3BB3C6663}"/>
              </a:ext>
            </a:extLst>
          </p:cNvPr>
          <p:cNvSpPr/>
          <p:nvPr/>
        </p:nvSpPr>
        <p:spPr>
          <a:xfrm>
            <a:off x="3881690" y="473619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7F015-62B9-7D7E-5024-243C2928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91" y="478413"/>
            <a:ext cx="6707816" cy="37726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4;p85">
            <a:extLst>
              <a:ext uri="{FF2B5EF4-FFF2-40B4-BE49-F238E27FC236}">
                <a16:creationId xmlns:a16="http://schemas.microsoft.com/office/drawing/2014/main" id="{566DEAA9-B3ED-423E-93B4-904CBB054E66}"/>
              </a:ext>
            </a:extLst>
          </p:cNvPr>
          <p:cNvSpPr txBox="1">
            <a:spLocks/>
          </p:cNvSpPr>
          <p:nvPr/>
        </p:nvSpPr>
        <p:spPr>
          <a:xfrm>
            <a:off x="2829139" y="4251032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bangun.java</a:t>
            </a:r>
          </a:p>
        </p:txBody>
      </p:sp>
      <p:sp>
        <p:nvSpPr>
          <p:cNvPr id="3" name="Google Shape;2055;p85">
            <a:extLst>
              <a:ext uri="{FF2B5EF4-FFF2-40B4-BE49-F238E27FC236}">
                <a16:creationId xmlns:a16="http://schemas.microsoft.com/office/drawing/2014/main" id="{D145C9ED-B65D-7A85-8A27-5F8D1CAD6B2A}"/>
              </a:ext>
            </a:extLst>
          </p:cNvPr>
          <p:cNvSpPr/>
          <p:nvPr/>
        </p:nvSpPr>
        <p:spPr>
          <a:xfrm>
            <a:off x="3881690" y="473619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77E92-141E-3C5C-8BAC-51B53D87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540" y="481212"/>
            <a:ext cx="6702917" cy="37698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54;p85">
            <a:extLst>
              <a:ext uri="{FF2B5EF4-FFF2-40B4-BE49-F238E27FC236}">
                <a16:creationId xmlns:a16="http://schemas.microsoft.com/office/drawing/2014/main" id="{6EFCA5D6-3792-6ACC-F8A9-8B184ACCCAC8}"/>
              </a:ext>
            </a:extLst>
          </p:cNvPr>
          <p:cNvSpPr txBox="1">
            <a:spLocks/>
          </p:cNvSpPr>
          <p:nvPr/>
        </p:nvSpPr>
        <p:spPr>
          <a:xfrm>
            <a:off x="2829139" y="4244157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bangun.java</a:t>
            </a:r>
          </a:p>
        </p:txBody>
      </p:sp>
      <p:sp>
        <p:nvSpPr>
          <p:cNvPr id="4" name="Google Shape;2055;p85">
            <a:extLst>
              <a:ext uri="{FF2B5EF4-FFF2-40B4-BE49-F238E27FC236}">
                <a16:creationId xmlns:a16="http://schemas.microsoft.com/office/drawing/2014/main" id="{BF478ACC-51E0-E900-8AC6-941966788764}"/>
              </a:ext>
            </a:extLst>
          </p:cNvPr>
          <p:cNvSpPr/>
          <p:nvPr/>
        </p:nvSpPr>
        <p:spPr>
          <a:xfrm>
            <a:off x="3881690" y="473619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C6C8E-82AE-A8DB-B3F8-EE69B157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36" y="413642"/>
            <a:ext cx="6810325" cy="38305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4;p85">
            <a:extLst>
              <a:ext uri="{FF2B5EF4-FFF2-40B4-BE49-F238E27FC236}">
                <a16:creationId xmlns:a16="http://schemas.microsoft.com/office/drawing/2014/main" id="{E3624E85-8EC1-1025-85A6-E1062919B48A}"/>
              </a:ext>
            </a:extLst>
          </p:cNvPr>
          <p:cNvSpPr txBox="1">
            <a:spLocks/>
          </p:cNvSpPr>
          <p:nvPr/>
        </p:nvSpPr>
        <p:spPr>
          <a:xfrm>
            <a:off x="2829139" y="4244157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bangun.java</a:t>
            </a:r>
          </a:p>
        </p:txBody>
      </p:sp>
      <p:sp>
        <p:nvSpPr>
          <p:cNvPr id="3" name="Google Shape;2055;p85">
            <a:extLst>
              <a:ext uri="{FF2B5EF4-FFF2-40B4-BE49-F238E27FC236}">
                <a16:creationId xmlns:a16="http://schemas.microsoft.com/office/drawing/2014/main" id="{9B9BDB10-792B-768A-46B3-3DE987670D24}"/>
              </a:ext>
            </a:extLst>
          </p:cNvPr>
          <p:cNvSpPr/>
          <p:nvPr/>
        </p:nvSpPr>
        <p:spPr>
          <a:xfrm>
            <a:off x="3881690" y="473619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C4E72-E0DC-74CD-57E5-6A0EF8F16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75" y="390872"/>
            <a:ext cx="6872448" cy="38653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4;p85">
            <a:extLst>
              <a:ext uri="{FF2B5EF4-FFF2-40B4-BE49-F238E27FC236}">
                <a16:creationId xmlns:a16="http://schemas.microsoft.com/office/drawing/2014/main" id="{2ED5470E-ADDF-7723-4085-B0F1BAF0A123}"/>
              </a:ext>
            </a:extLst>
          </p:cNvPr>
          <p:cNvSpPr txBox="1">
            <a:spLocks/>
          </p:cNvSpPr>
          <p:nvPr/>
        </p:nvSpPr>
        <p:spPr>
          <a:xfrm>
            <a:off x="2829139" y="4244157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bangun.java</a:t>
            </a:r>
          </a:p>
        </p:txBody>
      </p:sp>
      <p:sp>
        <p:nvSpPr>
          <p:cNvPr id="3" name="Google Shape;2055;p85">
            <a:extLst>
              <a:ext uri="{FF2B5EF4-FFF2-40B4-BE49-F238E27FC236}">
                <a16:creationId xmlns:a16="http://schemas.microsoft.com/office/drawing/2014/main" id="{5FD8F2D8-9791-BCBF-47A0-6D759DB2FF0B}"/>
              </a:ext>
            </a:extLst>
          </p:cNvPr>
          <p:cNvSpPr/>
          <p:nvPr/>
        </p:nvSpPr>
        <p:spPr>
          <a:xfrm>
            <a:off x="3881690" y="473619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AFB5D-59B3-7FE1-D893-F1A84920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50" y="461369"/>
            <a:ext cx="6725898" cy="37827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110"/>
          <p:cNvSpPr/>
          <p:nvPr/>
        </p:nvSpPr>
        <p:spPr>
          <a:xfrm>
            <a:off x="3881690" y="4731160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54;p85">
            <a:extLst>
              <a:ext uri="{FF2B5EF4-FFF2-40B4-BE49-F238E27FC236}">
                <a16:creationId xmlns:a16="http://schemas.microsoft.com/office/drawing/2014/main" id="{5A21AFF2-3641-6584-8303-B49A5F6D56E1}"/>
              </a:ext>
            </a:extLst>
          </p:cNvPr>
          <p:cNvSpPr txBox="1">
            <a:spLocks/>
          </p:cNvSpPr>
          <p:nvPr/>
        </p:nvSpPr>
        <p:spPr>
          <a:xfrm>
            <a:off x="2829139" y="4244157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bangun.java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0CF2E-D4BA-F167-9F55-2CCCE1A4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84" y="472816"/>
            <a:ext cx="6705030" cy="3771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11"/>
          <p:cNvSpPr/>
          <p:nvPr/>
        </p:nvSpPr>
        <p:spPr>
          <a:xfrm>
            <a:off x="3881690" y="47911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54;p85">
            <a:extLst>
              <a:ext uri="{FF2B5EF4-FFF2-40B4-BE49-F238E27FC236}">
                <a16:creationId xmlns:a16="http://schemas.microsoft.com/office/drawing/2014/main" id="{406E9788-AC56-8468-AF33-002E9195C670}"/>
              </a:ext>
            </a:extLst>
          </p:cNvPr>
          <p:cNvSpPr txBox="1">
            <a:spLocks/>
          </p:cNvSpPr>
          <p:nvPr/>
        </p:nvSpPr>
        <p:spPr>
          <a:xfrm>
            <a:off x="2829139" y="4244157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bangundatar.java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0E9F2-9F52-FE0C-9A9B-4DA6BF6F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03" y="437019"/>
            <a:ext cx="6769191" cy="38071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54;p85">
            <a:extLst>
              <a:ext uri="{FF2B5EF4-FFF2-40B4-BE49-F238E27FC236}">
                <a16:creationId xmlns:a16="http://schemas.microsoft.com/office/drawing/2014/main" id="{DBC8C94C-C9A3-0EA2-1F3D-5DF09CCA984D}"/>
              </a:ext>
            </a:extLst>
          </p:cNvPr>
          <p:cNvSpPr txBox="1">
            <a:spLocks/>
          </p:cNvSpPr>
          <p:nvPr/>
        </p:nvSpPr>
        <p:spPr>
          <a:xfrm>
            <a:off x="2829139" y="4191307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main.java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7C207-2457-3E54-4419-F66329BD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1" y="442505"/>
            <a:ext cx="6664958" cy="37488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54;p85">
            <a:extLst>
              <a:ext uri="{FF2B5EF4-FFF2-40B4-BE49-F238E27FC236}">
                <a16:creationId xmlns:a16="http://schemas.microsoft.com/office/drawing/2014/main" id="{AB207F2E-935F-05C7-E18C-BD68A8E23CE7}"/>
              </a:ext>
            </a:extLst>
          </p:cNvPr>
          <p:cNvSpPr txBox="1">
            <a:spLocks/>
          </p:cNvSpPr>
          <p:nvPr/>
        </p:nvSpPr>
        <p:spPr>
          <a:xfrm>
            <a:off x="2829139" y="4191307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main.java</a:t>
            </a:r>
          </a:p>
        </p:txBody>
      </p:sp>
      <p:sp>
        <p:nvSpPr>
          <p:cNvPr id="5" name="Google Shape;2599;p111">
            <a:extLst>
              <a:ext uri="{FF2B5EF4-FFF2-40B4-BE49-F238E27FC236}">
                <a16:creationId xmlns:a16="http://schemas.microsoft.com/office/drawing/2014/main" id="{7B0A8B77-27A0-AE0B-3312-B8FC1EE78343}"/>
              </a:ext>
            </a:extLst>
          </p:cNvPr>
          <p:cNvSpPr/>
          <p:nvPr/>
        </p:nvSpPr>
        <p:spPr>
          <a:xfrm>
            <a:off x="3881690" y="47911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5EF3F-7122-73EF-5D93-0718DC19D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43" y="453762"/>
            <a:ext cx="6645113" cy="37375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82"/>
          <p:cNvSpPr txBox="1">
            <a:spLocks noGrp="1"/>
          </p:cNvSpPr>
          <p:nvPr>
            <p:ph type="title"/>
          </p:nvPr>
        </p:nvSpPr>
        <p:spPr>
          <a:xfrm>
            <a:off x="665122" y="509274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Disusun Oleh :</a:t>
            </a:r>
            <a:endParaRPr dirty="0"/>
          </a:p>
        </p:txBody>
      </p:sp>
      <p:sp>
        <p:nvSpPr>
          <p:cNvPr id="4" name="Google Shape;2008;p82">
            <a:extLst>
              <a:ext uri="{FF2B5EF4-FFF2-40B4-BE49-F238E27FC236}">
                <a16:creationId xmlns:a16="http://schemas.microsoft.com/office/drawing/2014/main" id="{C8FCBF7F-0C9E-398A-8407-C866845FB6EA}"/>
              </a:ext>
            </a:extLst>
          </p:cNvPr>
          <p:cNvSpPr txBox="1">
            <a:spLocks/>
          </p:cNvSpPr>
          <p:nvPr/>
        </p:nvSpPr>
        <p:spPr>
          <a:xfrm>
            <a:off x="665122" y="1448046"/>
            <a:ext cx="7717500" cy="224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ID" sz="2400" dirty="0" err="1"/>
              <a:t>Laras</a:t>
            </a:r>
            <a:r>
              <a:rPr lang="en-ID" sz="2400" dirty="0"/>
              <a:t> Yuan </a:t>
            </a:r>
            <a:r>
              <a:rPr lang="en-ID" sz="2400" dirty="0" err="1"/>
              <a:t>Indrawati</a:t>
            </a:r>
            <a:r>
              <a:rPr lang="en-ID" sz="2400" dirty="0"/>
              <a:t> </a:t>
            </a:r>
          </a:p>
          <a:p>
            <a:r>
              <a:rPr lang="en-ID" sz="2400" dirty="0"/>
              <a:t>2100018416</a:t>
            </a:r>
          </a:p>
          <a:p>
            <a:r>
              <a:rPr lang="en-ID" sz="2400" dirty="0"/>
              <a:t>H</a:t>
            </a:r>
          </a:p>
          <a:p>
            <a:endParaRPr lang="en-ID" sz="2400" dirty="0"/>
          </a:p>
          <a:p>
            <a:r>
              <a:rPr lang="en-ID" sz="2000" dirty="0"/>
              <a:t>Link </a:t>
            </a:r>
            <a:r>
              <a:rPr lang="en-ID" sz="2000" dirty="0" err="1"/>
              <a:t>Github</a:t>
            </a:r>
            <a:r>
              <a:rPr lang="en-ID" sz="2000" dirty="0"/>
              <a:t> : </a:t>
            </a:r>
            <a:r>
              <a:rPr lang="en-ID" sz="2000" dirty="0">
                <a:hlinkClick r:id="rId3"/>
              </a:rPr>
              <a:t>https://github.com/larasyuan/Menghitung-luas-dan-keliling-bangun-datar.git</a:t>
            </a:r>
            <a:endParaRPr lang="en-ID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113"/>
          <p:cNvSpPr/>
          <p:nvPr/>
        </p:nvSpPr>
        <p:spPr>
          <a:xfrm rot="-1390808" flipH="1">
            <a:off x="4052075" y="2819900"/>
            <a:ext cx="1938821" cy="3305584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54;p85">
            <a:extLst>
              <a:ext uri="{FF2B5EF4-FFF2-40B4-BE49-F238E27FC236}">
                <a16:creationId xmlns:a16="http://schemas.microsoft.com/office/drawing/2014/main" id="{7DDE9A5B-EBDA-72CD-04B4-2E7673648850}"/>
              </a:ext>
            </a:extLst>
          </p:cNvPr>
          <p:cNvSpPr txBox="1">
            <a:spLocks/>
          </p:cNvSpPr>
          <p:nvPr/>
        </p:nvSpPr>
        <p:spPr>
          <a:xfrm>
            <a:off x="2882148" y="162646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Class main.java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D7872-6435-8995-19C0-726CB9E2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70" y="670796"/>
            <a:ext cx="6765864" cy="38052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123"/>
          <p:cNvSpPr txBox="1">
            <a:spLocks noGrp="1"/>
          </p:cNvSpPr>
          <p:nvPr>
            <p:ph type="title"/>
          </p:nvPr>
        </p:nvSpPr>
        <p:spPr>
          <a:xfrm>
            <a:off x="713249" y="225034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 Screenshot Tampilan Program</a:t>
            </a:r>
            <a:endParaRPr dirty="0"/>
          </a:p>
        </p:txBody>
      </p:sp>
      <p:grpSp>
        <p:nvGrpSpPr>
          <p:cNvPr id="2702" name="Google Shape;2702;p123"/>
          <p:cNvGrpSpPr/>
          <p:nvPr/>
        </p:nvGrpSpPr>
        <p:grpSpPr>
          <a:xfrm>
            <a:off x="6659874" y="1921530"/>
            <a:ext cx="234691" cy="319937"/>
            <a:chOff x="1919675" y="238125"/>
            <a:chExt cx="3761075" cy="5219200"/>
          </a:xfrm>
        </p:grpSpPr>
        <p:sp>
          <p:nvSpPr>
            <p:cNvPr id="2703" name="Google Shape;2703;p123"/>
            <p:cNvSpPr/>
            <p:nvPr/>
          </p:nvSpPr>
          <p:spPr>
            <a:xfrm>
              <a:off x="1919675" y="238125"/>
              <a:ext cx="3761075" cy="5219200"/>
            </a:xfrm>
            <a:custGeom>
              <a:avLst/>
              <a:gdLst/>
              <a:ahLst/>
              <a:cxnLst/>
              <a:rect l="l" t="t" r="r" b="b"/>
              <a:pathLst>
                <a:path w="150443" h="208768" extrusionOk="0">
                  <a:moveTo>
                    <a:pt x="41721" y="167046"/>
                  </a:moveTo>
                  <a:lnTo>
                    <a:pt x="41721" y="187890"/>
                  </a:lnTo>
                  <a:lnTo>
                    <a:pt x="20877" y="167046"/>
                  </a:lnTo>
                  <a:close/>
                  <a:moveTo>
                    <a:pt x="138211" y="12232"/>
                  </a:moveTo>
                  <a:lnTo>
                    <a:pt x="138211" y="196535"/>
                  </a:lnTo>
                  <a:lnTo>
                    <a:pt x="53953" y="196535"/>
                  </a:lnTo>
                  <a:lnTo>
                    <a:pt x="53953" y="160946"/>
                  </a:lnTo>
                  <a:cubicBezTo>
                    <a:pt x="53953" y="157554"/>
                    <a:pt x="51213" y="154814"/>
                    <a:pt x="47821" y="154814"/>
                  </a:cubicBezTo>
                  <a:lnTo>
                    <a:pt x="12233" y="154814"/>
                  </a:lnTo>
                  <a:lnTo>
                    <a:pt x="12233" y="12232"/>
                  </a:lnTo>
                  <a:close/>
                  <a:moveTo>
                    <a:pt x="10178" y="0"/>
                  </a:moveTo>
                  <a:cubicBezTo>
                    <a:pt x="4567" y="0"/>
                    <a:pt x="0" y="4567"/>
                    <a:pt x="0" y="10210"/>
                  </a:cubicBezTo>
                  <a:cubicBezTo>
                    <a:pt x="0" y="10634"/>
                    <a:pt x="0" y="156836"/>
                    <a:pt x="0" y="160946"/>
                  </a:cubicBezTo>
                  <a:cubicBezTo>
                    <a:pt x="0" y="162447"/>
                    <a:pt x="555" y="163915"/>
                    <a:pt x="1599" y="165057"/>
                  </a:cubicBezTo>
                  <a:cubicBezTo>
                    <a:pt x="1957" y="165481"/>
                    <a:pt x="41362" y="204951"/>
                    <a:pt x="42667" y="205929"/>
                  </a:cubicBezTo>
                  <a:cubicBezTo>
                    <a:pt x="43776" y="207625"/>
                    <a:pt x="45668" y="208767"/>
                    <a:pt x="47821" y="208767"/>
                  </a:cubicBezTo>
                  <a:lnTo>
                    <a:pt x="140266" y="208767"/>
                  </a:lnTo>
                  <a:cubicBezTo>
                    <a:pt x="145876" y="208767"/>
                    <a:pt x="150443" y="204200"/>
                    <a:pt x="150443" y="198557"/>
                  </a:cubicBezTo>
                  <a:lnTo>
                    <a:pt x="150443" y="10177"/>
                  </a:lnTo>
                  <a:cubicBezTo>
                    <a:pt x="150443" y="4567"/>
                    <a:pt x="145876" y="0"/>
                    <a:pt x="140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23"/>
            <p:cNvSpPr/>
            <p:nvPr/>
          </p:nvSpPr>
          <p:spPr>
            <a:xfrm>
              <a:off x="2752300" y="1367275"/>
              <a:ext cx="1073200" cy="1217325"/>
            </a:xfrm>
            <a:custGeom>
              <a:avLst/>
              <a:gdLst/>
              <a:ahLst/>
              <a:cxnLst/>
              <a:rect l="l" t="t" r="r" b="b"/>
              <a:pathLst>
                <a:path w="42928" h="48693" extrusionOk="0">
                  <a:moveTo>
                    <a:pt x="21692" y="21868"/>
                  </a:moveTo>
                  <a:lnTo>
                    <a:pt x="23813" y="27511"/>
                  </a:lnTo>
                  <a:lnTo>
                    <a:pt x="19539" y="27511"/>
                  </a:lnTo>
                  <a:lnTo>
                    <a:pt x="21692" y="21868"/>
                  </a:lnTo>
                  <a:close/>
                  <a:moveTo>
                    <a:pt x="21703" y="0"/>
                  </a:moveTo>
                  <a:cubicBezTo>
                    <a:pt x="19074" y="0"/>
                    <a:pt x="16442" y="1444"/>
                    <a:pt x="15266" y="4318"/>
                  </a:cubicBezTo>
                  <a:cubicBezTo>
                    <a:pt x="15266" y="4351"/>
                    <a:pt x="15234" y="4416"/>
                    <a:pt x="15234" y="4449"/>
                  </a:cubicBezTo>
                  <a:lnTo>
                    <a:pt x="1533" y="40396"/>
                  </a:lnTo>
                  <a:cubicBezTo>
                    <a:pt x="0" y="44408"/>
                    <a:pt x="2968" y="48681"/>
                    <a:pt x="7242" y="48681"/>
                  </a:cubicBezTo>
                  <a:cubicBezTo>
                    <a:pt x="9721" y="48681"/>
                    <a:pt x="12037" y="47181"/>
                    <a:pt x="12950" y="44767"/>
                  </a:cubicBezTo>
                  <a:lnTo>
                    <a:pt x="14875" y="39744"/>
                  </a:lnTo>
                  <a:lnTo>
                    <a:pt x="28412" y="39744"/>
                  </a:lnTo>
                  <a:lnTo>
                    <a:pt x="30304" y="44734"/>
                  </a:lnTo>
                  <a:cubicBezTo>
                    <a:pt x="31238" y="47182"/>
                    <a:pt x="33557" y="48693"/>
                    <a:pt x="36024" y="48693"/>
                  </a:cubicBezTo>
                  <a:cubicBezTo>
                    <a:pt x="36747" y="48693"/>
                    <a:pt x="37481" y="48563"/>
                    <a:pt x="38198" y="48290"/>
                  </a:cubicBezTo>
                  <a:cubicBezTo>
                    <a:pt x="41362" y="47116"/>
                    <a:pt x="42928" y="43560"/>
                    <a:pt x="41753" y="40429"/>
                  </a:cubicBezTo>
                  <a:lnTo>
                    <a:pt x="28184" y="4481"/>
                  </a:lnTo>
                  <a:cubicBezTo>
                    <a:pt x="28151" y="4416"/>
                    <a:pt x="28151" y="4351"/>
                    <a:pt x="28118" y="4318"/>
                  </a:cubicBezTo>
                  <a:cubicBezTo>
                    <a:pt x="26946" y="1436"/>
                    <a:pt x="24326" y="0"/>
                    <a:pt x="2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23"/>
            <p:cNvSpPr/>
            <p:nvPr/>
          </p:nvSpPr>
          <p:spPr>
            <a:xfrm>
              <a:off x="3794500" y="858700"/>
              <a:ext cx="1025100" cy="1025100"/>
            </a:xfrm>
            <a:custGeom>
              <a:avLst/>
              <a:gdLst/>
              <a:ahLst/>
              <a:cxnLst/>
              <a:rect l="l" t="t" r="r" b="b"/>
              <a:pathLst>
                <a:path w="41004" h="41004" extrusionOk="0">
                  <a:moveTo>
                    <a:pt x="20681" y="1"/>
                  </a:moveTo>
                  <a:cubicBezTo>
                    <a:pt x="17289" y="1"/>
                    <a:pt x="14549" y="2741"/>
                    <a:pt x="14549" y="6101"/>
                  </a:cubicBezTo>
                  <a:lnTo>
                    <a:pt x="14549" y="14223"/>
                  </a:lnTo>
                  <a:lnTo>
                    <a:pt x="6133" y="14223"/>
                  </a:lnTo>
                  <a:cubicBezTo>
                    <a:pt x="2740" y="14223"/>
                    <a:pt x="0" y="16963"/>
                    <a:pt x="0" y="20323"/>
                  </a:cubicBezTo>
                  <a:cubicBezTo>
                    <a:pt x="0" y="23715"/>
                    <a:pt x="2740" y="26455"/>
                    <a:pt x="6133" y="26455"/>
                  </a:cubicBezTo>
                  <a:lnTo>
                    <a:pt x="14549" y="26455"/>
                  </a:lnTo>
                  <a:lnTo>
                    <a:pt x="14549" y="34904"/>
                  </a:lnTo>
                  <a:cubicBezTo>
                    <a:pt x="14549" y="38264"/>
                    <a:pt x="17289" y="41004"/>
                    <a:pt x="20681" y="41004"/>
                  </a:cubicBezTo>
                  <a:cubicBezTo>
                    <a:pt x="24041" y="41004"/>
                    <a:pt x="26781" y="38264"/>
                    <a:pt x="26781" y="34904"/>
                  </a:cubicBezTo>
                  <a:lnTo>
                    <a:pt x="26781" y="26455"/>
                  </a:lnTo>
                  <a:lnTo>
                    <a:pt x="34903" y="26455"/>
                  </a:lnTo>
                  <a:cubicBezTo>
                    <a:pt x="38263" y="26455"/>
                    <a:pt x="41003" y="23715"/>
                    <a:pt x="41003" y="20323"/>
                  </a:cubicBezTo>
                  <a:cubicBezTo>
                    <a:pt x="41003" y="16963"/>
                    <a:pt x="38263" y="14223"/>
                    <a:pt x="34903" y="14223"/>
                  </a:cubicBezTo>
                  <a:lnTo>
                    <a:pt x="26781" y="14223"/>
                  </a:lnTo>
                  <a:lnTo>
                    <a:pt x="26781" y="6101"/>
                  </a:lnTo>
                  <a:cubicBezTo>
                    <a:pt x="26781" y="2741"/>
                    <a:pt x="24041" y="1"/>
                    <a:pt x="20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23"/>
            <p:cNvSpPr/>
            <p:nvPr/>
          </p:nvSpPr>
          <p:spPr>
            <a:xfrm>
              <a:off x="2689500" y="3071975"/>
              <a:ext cx="2222250" cy="305825"/>
            </a:xfrm>
            <a:custGeom>
              <a:avLst/>
              <a:gdLst/>
              <a:ahLst/>
              <a:cxnLst/>
              <a:rect l="l" t="t" r="r" b="b"/>
              <a:pathLst>
                <a:path w="88890" h="12233" extrusionOk="0">
                  <a:moveTo>
                    <a:pt x="6100" y="0"/>
                  </a:moveTo>
                  <a:cubicBezTo>
                    <a:pt x="2708" y="0"/>
                    <a:pt x="0" y="2740"/>
                    <a:pt x="0" y="6133"/>
                  </a:cubicBezTo>
                  <a:cubicBezTo>
                    <a:pt x="0" y="9492"/>
                    <a:pt x="2708" y="12232"/>
                    <a:pt x="6100" y="12232"/>
                  </a:cubicBezTo>
                  <a:lnTo>
                    <a:pt x="82757" y="12232"/>
                  </a:lnTo>
                  <a:cubicBezTo>
                    <a:pt x="86149" y="12232"/>
                    <a:pt x="88889" y="9492"/>
                    <a:pt x="88889" y="6133"/>
                  </a:cubicBezTo>
                  <a:cubicBezTo>
                    <a:pt x="88889" y="2740"/>
                    <a:pt x="86149" y="0"/>
                    <a:pt x="82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23"/>
            <p:cNvSpPr/>
            <p:nvPr/>
          </p:nvSpPr>
          <p:spPr>
            <a:xfrm>
              <a:off x="3647700" y="4108450"/>
              <a:ext cx="1264050" cy="305850"/>
            </a:xfrm>
            <a:custGeom>
              <a:avLst/>
              <a:gdLst/>
              <a:ahLst/>
              <a:cxnLst/>
              <a:rect l="l" t="t" r="r" b="b"/>
              <a:pathLst>
                <a:path w="50562" h="12234" extrusionOk="0">
                  <a:moveTo>
                    <a:pt x="6101" y="1"/>
                  </a:moveTo>
                  <a:cubicBezTo>
                    <a:pt x="2741" y="1"/>
                    <a:pt x="1" y="2741"/>
                    <a:pt x="1" y="6133"/>
                  </a:cubicBezTo>
                  <a:cubicBezTo>
                    <a:pt x="1" y="9493"/>
                    <a:pt x="2741" y="12233"/>
                    <a:pt x="6101" y="12233"/>
                  </a:cubicBezTo>
                  <a:lnTo>
                    <a:pt x="44429" y="12233"/>
                  </a:lnTo>
                  <a:cubicBezTo>
                    <a:pt x="47821" y="12233"/>
                    <a:pt x="50561" y="9493"/>
                    <a:pt x="50561" y="6133"/>
                  </a:cubicBezTo>
                  <a:cubicBezTo>
                    <a:pt x="50561" y="2741"/>
                    <a:pt x="47821" y="1"/>
                    <a:pt x="44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9" name="Google Shape;2709;p123"/>
          <p:cNvSpPr/>
          <p:nvPr/>
        </p:nvSpPr>
        <p:spPr>
          <a:xfrm>
            <a:off x="2153850" y="1921463"/>
            <a:ext cx="319937" cy="320084"/>
          </a:xfrm>
          <a:custGeom>
            <a:avLst/>
            <a:gdLst/>
            <a:ahLst/>
            <a:cxnLst/>
            <a:rect l="l" t="t" r="r" b="b"/>
            <a:pathLst>
              <a:path w="208768" h="210236" extrusionOk="0">
                <a:moveTo>
                  <a:pt x="56628" y="14092"/>
                </a:moveTo>
                <a:cubicBezTo>
                  <a:pt x="63935" y="14092"/>
                  <a:pt x="69872" y="19996"/>
                  <a:pt x="69872" y="27303"/>
                </a:cubicBezTo>
                <a:lnTo>
                  <a:pt x="69872" y="38427"/>
                </a:lnTo>
                <a:cubicBezTo>
                  <a:pt x="65533" y="37383"/>
                  <a:pt x="61089" y="36861"/>
                  <a:pt x="56644" y="36861"/>
                </a:cubicBezTo>
                <a:cubicBezTo>
                  <a:pt x="52200" y="36861"/>
                  <a:pt x="47755" y="37383"/>
                  <a:pt x="43417" y="38427"/>
                </a:cubicBezTo>
                <a:lnTo>
                  <a:pt x="43417" y="27303"/>
                </a:lnTo>
                <a:cubicBezTo>
                  <a:pt x="43417" y="20029"/>
                  <a:pt x="49354" y="14092"/>
                  <a:pt x="56628" y="14092"/>
                </a:cubicBezTo>
                <a:close/>
                <a:moveTo>
                  <a:pt x="81811" y="23715"/>
                </a:moveTo>
                <a:lnTo>
                  <a:pt x="142320" y="49583"/>
                </a:lnTo>
                <a:cubicBezTo>
                  <a:pt x="139646" y="52649"/>
                  <a:pt x="137656" y="56302"/>
                  <a:pt x="136645" y="60380"/>
                </a:cubicBezTo>
                <a:lnTo>
                  <a:pt x="82072" y="37089"/>
                </a:lnTo>
                <a:cubicBezTo>
                  <a:pt x="82006" y="28021"/>
                  <a:pt x="82235" y="26618"/>
                  <a:pt x="81811" y="23715"/>
                </a:cubicBezTo>
                <a:close/>
                <a:moveTo>
                  <a:pt x="161664" y="53040"/>
                </a:moveTo>
                <a:cubicBezTo>
                  <a:pt x="169167" y="53040"/>
                  <a:pt x="175267" y="59140"/>
                  <a:pt x="175267" y="66643"/>
                </a:cubicBezTo>
                <a:cubicBezTo>
                  <a:pt x="175267" y="74579"/>
                  <a:pt x="168703" y="80209"/>
                  <a:pt x="161629" y="80209"/>
                </a:cubicBezTo>
                <a:cubicBezTo>
                  <a:pt x="159602" y="80209"/>
                  <a:pt x="157533" y="79747"/>
                  <a:pt x="155564" y="78745"/>
                </a:cubicBezTo>
                <a:cubicBezTo>
                  <a:pt x="151128" y="76527"/>
                  <a:pt x="148094" y="71927"/>
                  <a:pt x="148094" y="66643"/>
                </a:cubicBezTo>
                <a:cubicBezTo>
                  <a:pt x="148094" y="59140"/>
                  <a:pt x="154194" y="53040"/>
                  <a:pt x="161664" y="53040"/>
                </a:cubicBezTo>
                <a:close/>
                <a:moveTo>
                  <a:pt x="56425" y="49004"/>
                </a:moveTo>
                <a:cubicBezTo>
                  <a:pt x="79517" y="49004"/>
                  <a:pt x="101056" y="67435"/>
                  <a:pt x="101056" y="93522"/>
                </a:cubicBezTo>
                <a:lnTo>
                  <a:pt x="101056" y="95870"/>
                </a:lnTo>
                <a:lnTo>
                  <a:pt x="12200" y="95870"/>
                </a:lnTo>
                <a:cubicBezTo>
                  <a:pt x="12363" y="95283"/>
                  <a:pt x="10145" y="71862"/>
                  <a:pt x="31217" y="57085"/>
                </a:cubicBezTo>
                <a:cubicBezTo>
                  <a:pt x="39161" y="51517"/>
                  <a:pt x="47898" y="49004"/>
                  <a:pt x="56425" y="49004"/>
                </a:cubicBezTo>
                <a:close/>
                <a:moveTo>
                  <a:pt x="167797" y="91695"/>
                </a:moveTo>
                <a:lnTo>
                  <a:pt x="167797" y="163002"/>
                </a:lnTo>
                <a:lnTo>
                  <a:pt x="155564" y="163002"/>
                </a:lnTo>
                <a:lnTo>
                  <a:pt x="155564" y="91695"/>
                </a:lnTo>
                <a:cubicBezTo>
                  <a:pt x="157554" y="92184"/>
                  <a:pt x="159609" y="92429"/>
                  <a:pt x="161668" y="92429"/>
                </a:cubicBezTo>
                <a:cubicBezTo>
                  <a:pt x="163727" y="92429"/>
                  <a:pt x="165790" y="92184"/>
                  <a:pt x="167797" y="91695"/>
                </a:cubicBezTo>
                <a:close/>
                <a:moveTo>
                  <a:pt x="196567" y="175234"/>
                </a:moveTo>
                <a:lnTo>
                  <a:pt x="196567" y="198003"/>
                </a:lnTo>
                <a:lnTo>
                  <a:pt x="126761" y="198003"/>
                </a:lnTo>
                <a:lnTo>
                  <a:pt x="126761" y="175234"/>
                </a:lnTo>
                <a:close/>
                <a:moveTo>
                  <a:pt x="56628" y="1860"/>
                </a:moveTo>
                <a:cubicBezTo>
                  <a:pt x="42602" y="1860"/>
                  <a:pt x="31217" y="13277"/>
                  <a:pt x="31217" y="27303"/>
                </a:cubicBezTo>
                <a:lnTo>
                  <a:pt x="31217" y="42896"/>
                </a:lnTo>
                <a:cubicBezTo>
                  <a:pt x="12722" y="52257"/>
                  <a:pt x="0" y="71405"/>
                  <a:pt x="0" y="93522"/>
                </a:cubicBezTo>
                <a:lnTo>
                  <a:pt x="0" y="101970"/>
                </a:lnTo>
                <a:cubicBezTo>
                  <a:pt x="0" y="105363"/>
                  <a:pt x="2740" y="108070"/>
                  <a:pt x="6100" y="108070"/>
                </a:cubicBezTo>
                <a:lnTo>
                  <a:pt x="107189" y="108070"/>
                </a:lnTo>
                <a:cubicBezTo>
                  <a:pt x="110549" y="108070"/>
                  <a:pt x="113289" y="105363"/>
                  <a:pt x="113289" y="101970"/>
                </a:cubicBezTo>
                <a:cubicBezTo>
                  <a:pt x="112734" y="97893"/>
                  <a:pt x="116486" y="77962"/>
                  <a:pt x="101122" y="58488"/>
                </a:cubicBezTo>
                <a:lnTo>
                  <a:pt x="101122" y="58488"/>
                </a:lnTo>
                <a:lnTo>
                  <a:pt x="136873" y="73754"/>
                </a:lnTo>
                <a:cubicBezTo>
                  <a:pt x="138080" y="77962"/>
                  <a:pt x="140363" y="81746"/>
                  <a:pt x="143364" y="84779"/>
                </a:cubicBezTo>
                <a:lnTo>
                  <a:pt x="143364" y="163002"/>
                </a:lnTo>
                <a:lnTo>
                  <a:pt x="124738" y="163002"/>
                </a:lnTo>
                <a:cubicBezTo>
                  <a:pt x="119128" y="163002"/>
                  <a:pt x="114561" y="167569"/>
                  <a:pt x="114561" y="173179"/>
                </a:cubicBezTo>
                <a:lnTo>
                  <a:pt x="114561" y="200058"/>
                </a:lnTo>
                <a:cubicBezTo>
                  <a:pt x="114561" y="205669"/>
                  <a:pt x="119128" y="210235"/>
                  <a:pt x="124738" y="210235"/>
                </a:cubicBezTo>
                <a:lnTo>
                  <a:pt x="198590" y="210235"/>
                </a:lnTo>
                <a:cubicBezTo>
                  <a:pt x="204200" y="210235"/>
                  <a:pt x="208767" y="205669"/>
                  <a:pt x="208767" y="200058"/>
                </a:cubicBezTo>
                <a:lnTo>
                  <a:pt x="208767" y="173179"/>
                </a:lnTo>
                <a:cubicBezTo>
                  <a:pt x="208767" y="167569"/>
                  <a:pt x="204200" y="163002"/>
                  <a:pt x="198590" y="163002"/>
                </a:cubicBezTo>
                <a:lnTo>
                  <a:pt x="179996" y="163002"/>
                </a:lnTo>
                <a:lnTo>
                  <a:pt x="179996" y="84779"/>
                </a:lnTo>
                <a:cubicBezTo>
                  <a:pt x="196564" y="68064"/>
                  <a:pt x="183532" y="40746"/>
                  <a:pt x="162089" y="40746"/>
                </a:cubicBezTo>
                <a:cubicBezTo>
                  <a:pt x="159805" y="40746"/>
                  <a:pt x="157426" y="41056"/>
                  <a:pt x="154977" y="41721"/>
                </a:cubicBezTo>
                <a:cubicBezTo>
                  <a:pt x="57444" y="0"/>
                  <a:pt x="65566" y="3328"/>
                  <a:pt x="62989" y="2675"/>
                </a:cubicBezTo>
                <a:cubicBezTo>
                  <a:pt x="60934" y="2153"/>
                  <a:pt x="58814" y="1860"/>
                  <a:pt x="56628" y="18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67B4F-2663-68F0-5DB0-0C649E37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06" y="834290"/>
            <a:ext cx="6177786" cy="3474919"/>
          </a:xfrm>
          <a:prstGeom prst="rect">
            <a:avLst/>
          </a:prstGeom>
        </p:spPr>
      </p:pic>
      <p:sp>
        <p:nvSpPr>
          <p:cNvPr id="4" name="Google Shape;2054;p85">
            <a:extLst>
              <a:ext uri="{FF2B5EF4-FFF2-40B4-BE49-F238E27FC236}">
                <a16:creationId xmlns:a16="http://schemas.microsoft.com/office/drawing/2014/main" id="{27A3249D-1B9C-77C3-D15E-314AFD8D9EEA}"/>
              </a:ext>
            </a:extLst>
          </p:cNvPr>
          <p:cNvSpPr txBox="1">
            <a:spLocks/>
          </p:cNvSpPr>
          <p:nvPr/>
        </p:nvSpPr>
        <p:spPr>
          <a:xfrm>
            <a:off x="2108962" y="4318648"/>
            <a:ext cx="4926073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D" sz="1800" dirty="0">
                <a:latin typeface="Manjari"/>
              </a:rPr>
              <a:t>Program </a:t>
            </a:r>
            <a:r>
              <a:rPr lang="en-ID" sz="1800" dirty="0" err="1">
                <a:latin typeface="Manjari"/>
              </a:rPr>
              <a:t>ketika</a:t>
            </a:r>
            <a:r>
              <a:rPr lang="en-ID" sz="1800" dirty="0">
                <a:latin typeface="Manjari"/>
              </a:rPr>
              <a:t> </a:t>
            </a:r>
            <a:r>
              <a:rPr lang="en-ID" sz="1800" dirty="0" err="1">
                <a:latin typeface="Manjari"/>
              </a:rPr>
              <a:t>berhasil</a:t>
            </a:r>
            <a:r>
              <a:rPr lang="en-ID" sz="1800" dirty="0">
                <a:latin typeface="Manjari"/>
              </a:rPr>
              <a:t> di run dan </a:t>
            </a:r>
            <a:r>
              <a:rPr lang="en-ID" sz="1800" dirty="0" err="1">
                <a:latin typeface="Manjari"/>
              </a:rPr>
              <a:t>tidak</a:t>
            </a:r>
            <a:r>
              <a:rPr lang="en-ID" sz="1800" dirty="0">
                <a:latin typeface="Manjari"/>
              </a:rPr>
              <a:t> </a:t>
            </a:r>
            <a:r>
              <a:rPr lang="en-ID" sz="1800" dirty="0" err="1">
                <a:latin typeface="Manjari"/>
              </a:rPr>
              <a:t>ada</a:t>
            </a:r>
            <a:r>
              <a:rPr lang="en-ID" sz="1800" dirty="0">
                <a:latin typeface="Manjari"/>
              </a:rPr>
              <a:t> 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124"/>
          <p:cNvSpPr txBox="1">
            <a:spLocks noGrp="1"/>
          </p:cNvSpPr>
          <p:nvPr>
            <p:ph type="title"/>
          </p:nvPr>
        </p:nvSpPr>
        <p:spPr>
          <a:xfrm>
            <a:off x="449440" y="378646"/>
            <a:ext cx="824512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 Screenshot Tampilan Unggahan Projek Github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53EB4-B151-35EA-FC31-59494DC0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50" y="920146"/>
            <a:ext cx="6317099" cy="35532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154"/>
          <p:cNvSpPr txBox="1">
            <a:spLocks noGrp="1"/>
          </p:cNvSpPr>
          <p:nvPr>
            <p:ph type="title"/>
          </p:nvPr>
        </p:nvSpPr>
        <p:spPr>
          <a:xfrm>
            <a:off x="1780329" y="1659179"/>
            <a:ext cx="5583341" cy="1825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Sekian</a:t>
            </a:r>
            <a:br>
              <a:rPr lang="en" sz="6600" dirty="0"/>
            </a:br>
            <a:r>
              <a:rPr lang="en" sz="6600" dirty="0"/>
              <a:t>Terima Kasih!</a:t>
            </a:r>
            <a:endParaRPr sz="6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8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 – Poin Presentasi</a:t>
            </a:r>
            <a:endParaRPr dirty="0"/>
          </a:p>
        </p:txBody>
      </p:sp>
      <p:sp>
        <p:nvSpPr>
          <p:cNvPr id="2016" name="Google Shape;2016;p83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22639" y="1462745"/>
            <a:ext cx="2314626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Deskripsi Aplikasi</a:t>
            </a:r>
            <a:endParaRPr dirty="0"/>
          </a:p>
        </p:txBody>
      </p:sp>
      <p:sp>
        <p:nvSpPr>
          <p:cNvPr id="2017" name="Google Shape;2017;p83">
            <a:hlinkClick r:id="rId4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22639" y="281495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uFill>
                  <a:noFill/>
                </a:uFill>
              </a:rPr>
              <a:t>Alur Kerja</a:t>
            </a:r>
            <a:endParaRPr dirty="0"/>
          </a:p>
        </p:txBody>
      </p:sp>
      <p:sp>
        <p:nvSpPr>
          <p:cNvPr id="2018" name="Google Shape;2018;p83">
            <a:hlinkClick r:id="rId5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822639" y="2138850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uFill>
                  <a:noFill/>
                </a:uFill>
              </a:rPr>
              <a:t>Fitur Aplikasi</a:t>
            </a:r>
            <a:endParaRPr dirty="0"/>
          </a:p>
        </p:txBody>
      </p:sp>
      <p:sp>
        <p:nvSpPr>
          <p:cNvPr id="2019" name="Google Shape;2019;p8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1822639" y="3491060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Diagram Class</a:t>
            </a:r>
            <a:endParaRPr dirty="0"/>
          </a:p>
        </p:txBody>
      </p:sp>
      <p:sp>
        <p:nvSpPr>
          <p:cNvPr id="2022" name="Google Shape;2022;p83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1128937" y="148434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 action="ppaction://hlinksldjump"/>
              </a:rPr>
              <a:t>01</a:t>
            </a:r>
            <a:endParaRPr dirty="0"/>
          </a:p>
        </p:txBody>
      </p:sp>
      <p:sp>
        <p:nvSpPr>
          <p:cNvPr id="2023" name="Google Shape;2023;p83">
            <a:hlinkClick r:id="rId4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1128937" y="283655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4" action="ppaction://hlinksldjump"/>
              </a:rPr>
              <a:t>03</a:t>
            </a:r>
            <a:endParaRPr dirty="0"/>
          </a:p>
        </p:txBody>
      </p:sp>
      <p:sp>
        <p:nvSpPr>
          <p:cNvPr id="2024" name="Google Shape;2024;p83">
            <a:hlinkClick r:id="rId5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1128937" y="2160450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5" action="ppaction://hlinksldjump"/>
              </a:rPr>
              <a:t>02</a:t>
            </a:r>
            <a:endParaRPr dirty="0"/>
          </a:p>
        </p:txBody>
      </p:sp>
      <p:sp>
        <p:nvSpPr>
          <p:cNvPr id="2027" name="Google Shape;2027;p8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5443442" y="1381990"/>
            <a:ext cx="2432486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uFill>
                  <a:noFill/>
                </a:uFill>
              </a:rPr>
              <a:t>Rancangan Antarmuka (UI)</a:t>
            </a:r>
            <a:endParaRPr dirty="0"/>
          </a:p>
        </p:txBody>
      </p:sp>
      <p:sp>
        <p:nvSpPr>
          <p:cNvPr id="2028" name="Google Shape;2028;p8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5443442" y="2117250"/>
            <a:ext cx="2432486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uFill>
                  <a:noFill/>
                </a:uFill>
              </a:rPr>
              <a:t>Screenshot Coding IDE</a:t>
            </a:r>
            <a:endParaRPr dirty="0"/>
          </a:p>
        </p:txBody>
      </p:sp>
      <p:sp>
        <p:nvSpPr>
          <p:cNvPr id="2030" name="Google Shape;2030;p83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1128937" y="3512660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" name="Google Shape;2023;p83">
            <a:hlinkClick r:id="rId4" action="ppaction://hlinksldjump"/>
            <a:extLst>
              <a:ext uri="{FF2B5EF4-FFF2-40B4-BE49-F238E27FC236}">
                <a16:creationId xmlns:a16="http://schemas.microsoft.com/office/drawing/2014/main" id="{290EFFDE-ACF2-7326-3420-7F862D682964}"/>
              </a:ext>
            </a:extLst>
          </p:cNvPr>
          <p:cNvSpPr txBox="1">
            <a:spLocks/>
          </p:cNvSpPr>
          <p:nvPr/>
        </p:nvSpPr>
        <p:spPr>
          <a:xfrm>
            <a:off x="4838494" y="1425190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05</a:t>
            </a:r>
            <a:endParaRPr lang="en" dirty="0">
              <a:solidFill>
                <a:schemeClr val="accent2"/>
              </a:solidFill>
            </a:endParaRPr>
          </a:p>
        </p:txBody>
      </p:sp>
      <p:sp>
        <p:nvSpPr>
          <p:cNvPr id="21" name="Google Shape;2030;p83">
            <a:hlinkClick r:id="" action="ppaction://noaction"/>
            <a:extLst>
              <a:ext uri="{FF2B5EF4-FFF2-40B4-BE49-F238E27FC236}">
                <a16:creationId xmlns:a16="http://schemas.microsoft.com/office/drawing/2014/main" id="{CCA3EE8F-8CFB-F83F-BCD2-0FF5DEDACBFD}"/>
              </a:ext>
            </a:extLst>
          </p:cNvPr>
          <p:cNvSpPr txBox="1">
            <a:spLocks/>
          </p:cNvSpPr>
          <p:nvPr/>
        </p:nvSpPr>
        <p:spPr>
          <a:xfrm>
            <a:off x="4847042" y="2160450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06</a:t>
            </a:r>
            <a:endParaRPr lang="en" dirty="0">
              <a:solidFill>
                <a:schemeClr val="accent2"/>
              </a:solidFill>
            </a:endParaRPr>
          </a:p>
        </p:txBody>
      </p:sp>
      <p:sp>
        <p:nvSpPr>
          <p:cNvPr id="22" name="Google Shape;2030;p83">
            <a:hlinkClick r:id="" action="ppaction://noaction"/>
            <a:extLst>
              <a:ext uri="{FF2B5EF4-FFF2-40B4-BE49-F238E27FC236}">
                <a16:creationId xmlns:a16="http://schemas.microsoft.com/office/drawing/2014/main" id="{9B48EF01-7BB3-EFCE-F033-EA43E12D6C3E}"/>
              </a:ext>
            </a:extLst>
          </p:cNvPr>
          <p:cNvSpPr txBox="1">
            <a:spLocks/>
          </p:cNvSpPr>
          <p:nvPr/>
        </p:nvSpPr>
        <p:spPr>
          <a:xfrm>
            <a:off x="4847042" y="2858155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07</a:t>
            </a:r>
            <a:endParaRPr lang="en" dirty="0">
              <a:solidFill>
                <a:schemeClr val="accent2"/>
              </a:solidFill>
            </a:endParaRPr>
          </a:p>
        </p:txBody>
      </p:sp>
      <p:sp>
        <p:nvSpPr>
          <p:cNvPr id="23" name="Google Shape;2030;p83">
            <a:hlinkClick r:id="" action="ppaction://noaction"/>
            <a:extLst>
              <a:ext uri="{FF2B5EF4-FFF2-40B4-BE49-F238E27FC236}">
                <a16:creationId xmlns:a16="http://schemas.microsoft.com/office/drawing/2014/main" id="{FCB68BAF-2CF0-40A0-0EAE-7B5B003C9ED5}"/>
              </a:ext>
            </a:extLst>
          </p:cNvPr>
          <p:cNvSpPr txBox="1">
            <a:spLocks/>
          </p:cNvSpPr>
          <p:nvPr/>
        </p:nvSpPr>
        <p:spPr>
          <a:xfrm>
            <a:off x="4847042" y="3512660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08</a:t>
            </a:r>
            <a:endParaRPr lang="en" dirty="0">
              <a:solidFill>
                <a:schemeClr val="accent2"/>
              </a:solidFill>
            </a:endParaRPr>
          </a:p>
        </p:txBody>
      </p:sp>
      <p:sp>
        <p:nvSpPr>
          <p:cNvPr id="24" name="Google Shape;2028;p83">
            <a:hlinkClick r:id="" action="ppaction://noaction"/>
            <a:extLst>
              <a:ext uri="{FF2B5EF4-FFF2-40B4-BE49-F238E27FC236}">
                <a16:creationId xmlns:a16="http://schemas.microsoft.com/office/drawing/2014/main" id="{2295C07A-2ACD-E408-3CB8-EB53CCE411A5}"/>
              </a:ext>
            </a:extLst>
          </p:cNvPr>
          <p:cNvSpPr txBox="1">
            <a:spLocks/>
          </p:cNvSpPr>
          <p:nvPr/>
        </p:nvSpPr>
        <p:spPr>
          <a:xfrm>
            <a:off x="5434895" y="3491060"/>
            <a:ext cx="2719078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ID" dirty="0">
                <a:uFill>
                  <a:noFill/>
                </a:uFill>
              </a:rPr>
              <a:t>Screenshot </a:t>
            </a:r>
            <a:r>
              <a:rPr lang="en-ID" dirty="0" err="1">
                <a:uFill>
                  <a:noFill/>
                </a:uFill>
              </a:rPr>
              <a:t>Tampilan</a:t>
            </a:r>
            <a:r>
              <a:rPr lang="en-ID" dirty="0">
                <a:uFill>
                  <a:noFill/>
                </a:uFill>
              </a:rPr>
              <a:t> </a:t>
            </a:r>
            <a:r>
              <a:rPr lang="en-ID" dirty="0" err="1">
                <a:uFill>
                  <a:noFill/>
                </a:uFill>
              </a:rPr>
              <a:t>Unggahan</a:t>
            </a:r>
            <a:r>
              <a:rPr lang="en-ID" dirty="0">
                <a:uFill>
                  <a:noFill/>
                </a:uFill>
              </a:rPr>
              <a:t> </a:t>
            </a:r>
            <a:r>
              <a:rPr lang="en-ID" dirty="0" err="1">
                <a:uFill>
                  <a:noFill/>
                </a:uFill>
              </a:rPr>
              <a:t>Projek</a:t>
            </a:r>
            <a:r>
              <a:rPr lang="en-ID" dirty="0">
                <a:uFill>
                  <a:noFill/>
                </a:uFill>
              </a:rPr>
              <a:t> </a:t>
            </a:r>
            <a:r>
              <a:rPr lang="en-ID" dirty="0" err="1">
                <a:uFill>
                  <a:noFill/>
                </a:uFill>
              </a:rPr>
              <a:t>Github</a:t>
            </a:r>
            <a:endParaRPr lang="en-ID" dirty="0"/>
          </a:p>
        </p:txBody>
      </p:sp>
      <p:sp>
        <p:nvSpPr>
          <p:cNvPr id="25" name="Google Shape;2028;p83">
            <a:hlinkClick r:id="" action="ppaction://noaction"/>
            <a:extLst>
              <a:ext uri="{FF2B5EF4-FFF2-40B4-BE49-F238E27FC236}">
                <a16:creationId xmlns:a16="http://schemas.microsoft.com/office/drawing/2014/main" id="{238CB155-2E3C-2590-908E-7E59D10DA1EB}"/>
              </a:ext>
            </a:extLst>
          </p:cNvPr>
          <p:cNvSpPr txBox="1">
            <a:spLocks/>
          </p:cNvSpPr>
          <p:nvPr/>
        </p:nvSpPr>
        <p:spPr>
          <a:xfrm>
            <a:off x="5434894" y="2773363"/>
            <a:ext cx="2815331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ID" dirty="0">
                <a:uFill>
                  <a:noFill/>
                </a:uFill>
              </a:rPr>
              <a:t>Screenshot </a:t>
            </a:r>
            <a:r>
              <a:rPr lang="en-ID" dirty="0" err="1">
                <a:uFill>
                  <a:noFill/>
                </a:uFill>
              </a:rPr>
              <a:t>Tampilan</a:t>
            </a:r>
            <a:r>
              <a:rPr lang="en-ID" dirty="0">
                <a:uFill>
                  <a:noFill/>
                </a:uFill>
              </a:rPr>
              <a:t> </a:t>
            </a:r>
            <a:r>
              <a:rPr lang="en-ID" dirty="0" err="1">
                <a:uFill>
                  <a:noFill/>
                </a:uFill>
              </a:rPr>
              <a:t>Luar</a:t>
            </a:r>
            <a:r>
              <a:rPr lang="en-ID" dirty="0">
                <a:uFill>
                  <a:noFill/>
                </a:uFill>
              </a:rPr>
              <a:t> Program</a:t>
            </a:r>
            <a:endParaRPr lang="en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8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Deskripsi Aplikasi </a:t>
            </a:r>
            <a:endParaRPr dirty="0"/>
          </a:p>
        </p:txBody>
      </p:sp>
      <p:sp>
        <p:nvSpPr>
          <p:cNvPr id="2043" name="Google Shape;2043;p84"/>
          <p:cNvSpPr txBox="1">
            <a:spLocks noGrp="1"/>
          </p:cNvSpPr>
          <p:nvPr>
            <p:ph type="subTitle" idx="7"/>
          </p:nvPr>
        </p:nvSpPr>
        <p:spPr>
          <a:xfrm>
            <a:off x="713250" y="1212850"/>
            <a:ext cx="5503400" cy="1599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bangun</a:t>
            </a:r>
            <a:r>
              <a:rPr lang="en-US" dirty="0"/>
              <a:t> </a:t>
            </a:r>
            <a:r>
              <a:rPr lang="en-US" dirty="0" err="1"/>
              <a:t>datar</a:t>
            </a:r>
            <a:r>
              <a:rPr lang="en-US" dirty="0"/>
              <a:t>. </a:t>
            </a:r>
            <a:r>
              <a:rPr lang="en-US" dirty="0" err="1"/>
              <a:t>Perhitungan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dan </a:t>
            </a:r>
            <a:r>
              <a:rPr lang="en-US" dirty="0" err="1"/>
              <a:t>keliling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, </a:t>
            </a:r>
            <a:r>
              <a:rPr lang="en-US" dirty="0" err="1"/>
              <a:t>persegi</a:t>
            </a:r>
            <a:r>
              <a:rPr lang="en-US" dirty="0"/>
              <a:t>, </a:t>
            </a:r>
            <a:r>
              <a:rPr lang="en-US" dirty="0" err="1"/>
              <a:t>persegi</a:t>
            </a:r>
            <a:r>
              <a:rPr lang="en-US" dirty="0"/>
              <a:t> Panjang dan </a:t>
            </a:r>
            <a:r>
              <a:rPr lang="en-US" dirty="0" err="1"/>
              <a:t>lingkaran</a:t>
            </a:r>
            <a:r>
              <a:rPr lang="en-US" dirty="0"/>
              <a:t>. 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 agar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menginputkan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kebutuhannya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8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Fitur Aplikasi </a:t>
            </a:r>
            <a:endParaRPr dirty="0"/>
          </a:p>
        </p:txBody>
      </p:sp>
      <p:sp>
        <p:nvSpPr>
          <p:cNvPr id="2061" name="Google Shape;2061;p86"/>
          <p:cNvSpPr txBox="1">
            <a:spLocks noGrp="1"/>
          </p:cNvSpPr>
          <p:nvPr>
            <p:ph type="body" idx="1"/>
          </p:nvPr>
        </p:nvSpPr>
        <p:spPr>
          <a:xfrm>
            <a:off x="941943" y="1122324"/>
            <a:ext cx="7488781" cy="3831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Fitur-Fitur yang </a:t>
            </a:r>
            <a:r>
              <a:rPr lang="en-US" dirty="0" err="1">
                <a:solidFill>
                  <a:schemeClr val="accent2"/>
                </a:solidFill>
              </a:rPr>
              <a:t>tersedia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dalam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kalkulator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bangun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datar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yaitu</a:t>
            </a:r>
            <a:r>
              <a:rPr lang="en-US" dirty="0">
                <a:solidFill>
                  <a:schemeClr val="accent2"/>
                </a:solidFill>
              </a:rPr>
              <a:t> :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a. </a:t>
            </a:r>
            <a:r>
              <a:rPr lang="en-US" dirty="0" err="1">
                <a:solidFill>
                  <a:schemeClr val="accent2"/>
                </a:solidFill>
              </a:rPr>
              <a:t>Menghitung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keliling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persegi</a:t>
            </a:r>
            <a:r>
              <a:rPr lang="en-US" dirty="0">
                <a:solidFill>
                  <a:schemeClr val="accent2"/>
                </a:solidFill>
              </a:rPr>
              <a:t>		e. </a:t>
            </a:r>
            <a:r>
              <a:rPr lang="en-US" dirty="0" err="1">
                <a:solidFill>
                  <a:schemeClr val="accent2"/>
                </a:solidFill>
              </a:rPr>
              <a:t>Menghitung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luas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persegi</a:t>
            </a:r>
            <a:endParaRPr lang="en-US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b. </a:t>
            </a:r>
            <a:r>
              <a:rPr lang="en-US" dirty="0" err="1">
                <a:solidFill>
                  <a:schemeClr val="accent2"/>
                </a:solidFill>
              </a:rPr>
              <a:t>Menghitung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keliling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persegi</a:t>
            </a:r>
            <a:r>
              <a:rPr lang="en-US" dirty="0">
                <a:solidFill>
                  <a:schemeClr val="accent2"/>
                </a:solidFill>
              </a:rPr>
              <a:t> Panjang	f. </a:t>
            </a:r>
            <a:r>
              <a:rPr lang="en-US" dirty="0" err="1">
                <a:solidFill>
                  <a:schemeClr val="accent2"/>
                </a:solidFill>
              </a:rPr>
              <a:t>Menghitung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luas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persegi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panjang</a:t>
            </a:r>
            <a:endParaRPr lang="en-US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c. </a:t>
            </a:r>
            <a:r>
              <a:rPr lang="en-US" dirty="0" err="1">
                <a:solidFill>
                  <a:schemeClr val="accent2"/>
                </a:solidFill>
              </a:rPr>
              <a:t>Menghitung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keliling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lingkaran</a:t>
            </a:r>
            <a:r>
              <a:rPr lang="en-US" dirty="0">
                <a:solidFill>
                  <a:schemeClr val="accent2"/>
                </a:solidFill>
              </a:rPr>
              <a:t>		g. </a:t>
            </a:r>
            <a:r>
              <a:rPr lang="en-US" dirty="0" err="1">
                <a:solidFill>
                  <a:schemeClr val="accent2"/>
                </a:solidFill>
              </a:rPr>
              <a:t>Menghitung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luas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lingkaran</a:t>
            </a:r>
            <a:endParaRPr lang="en-US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d. </a:t>
            </a:r>
            <a:r>
              <a:rPr lang="en-US" dirty="0" err="1">
                <a:solidFill>
                  <a:schemeClr val="accent2"/>
                </a:solidFill>
              </a:rPr>
              <a:t>Menghitung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keliling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segitiga</a:t>
            </a:r>
            <a:r>
              <a:rPr lang="en-US" dirty="0">
                <a:solidFill>
                  <a:schemeClr val="accent2"/>
                </a:solidFill>
              </a:rPr>
              <a:t>		h. </a:t>
            </a:r>
            <a:r>
              <a:rPr lang="en-US" dirty="0" err="1">
                <a:solidFill>
                  <a:schemeClr val="accent2"/>
                </a:solidFill>
              </a:rPr>
              <a:t>Menghitung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luas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segitiga</a:t>
            </a:r>
            <a:endParaRPr lang="en-US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62" name="Google Shape;2062;p86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8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Alur Kerja</a:t>
            </a:r>
            <a:endParaRPr dirty="0"/>
          </a:p>
        </p:txBody>
      </p:sp>
      <p:sp>
        <p:nvSpPr>
          <p:cNvPr id="2068" name="Google Shape;2068;p87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8293200" cy="3936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 START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      |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</a:t>
            </a:r>
            <a:r>
              <a:rPr lang="en-US" dirty="0" err="1"/>
              <a:t>Memilih</a:t>
            </a:r>
            <a:r>
              <a:rPr lang="en-US" dirty="0"/>
              <a:t> menu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      |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IF menu == 1 –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keliling</a:t>
            </a:r>
            <a:r>
              <a:rPr lang="en-US" dirty="0"/>
              <a:t> </a:t>
            </a:r>
            <a:r>
              <a:rPr lang="en-US" dirty="0" err="1"/>
              <a:t>persegi</a:t>
            </a: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IF menu == 2 –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persegi</a:t>
            </a: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IF menu == 3 –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keliling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Panjang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IF menu == 4 –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Panjang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IF menu == 5 –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keliling</a:t>
            </a:r>
            <a:r>
              <a:rPr lang="en-US" dirty="0"/>
              <a:t> </a:t>
            </a:r>
            <a:r>
              <a:rPr lang="en-US" dirty="0" err="1"/>
              <a:t>lingkaran</a:t>
            </a: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IF menu == 6 –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lingkaran</a:t>
            </a: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IF menu == 7 –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keliling</a:t>
            </a:r>
            <a:r>
              <a:rPr lang="en-US" dirty="0"/>
              <a:t> </a:t>
            </a:r>
            <a:r>
              <a:rPr lang="en-US" dirty="0" err="1"/>
              <a:t>segitiga</a:t>
            </a: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IF menu == 8 –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segitiga</a:t>
            </a:r>
            <a:endParaRPr lang="en-US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IF menu == 9 –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program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                |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8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 Diagram Class </a:t>
            </a:r>
            <a:endParaRPr dirty="0"/>
          </a:p>
        </p:txBody>
      </p:sp>
      <p:sp>
        <p:nvSpPr>
          <p:cNvPr id="2081" name="Google Shape;2081;p8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2C51BE-80AD-49C9-F037-9B5CFDC03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10" y="1126100"/>
            <a:ext cx="4442580" cy="349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88"/>
          <p:cNvSpPr txBox="1">
            <a:spLocks noGrp="1"/>
          </p:cNvSpPr>
          <p:nvPr>
            <p:ph type="title"/>
          </p:nvPr>
        </p:nvSpPr>
        <p:spPr>
          <a:xfrm>
            <a:off x="1198311" y="198921"/>
            <a:ext cx="7141413" cy="743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Rancangan Antarmuka (UI)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9879F-FF4A-8B70-1761-770875CEA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69" y="4165085"/>
            <a:ext cx="3375717" cy="493873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EB5E9-B1E2-4354-5706-04A50E7D4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69" y="1317670"/>
            <a:ext cx="1946519" cy="2753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FD89B-6142-553E-E4C1-7EA258193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295" y="1316652"/>
            <a:ext cx="1946519" cy="275358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E8F3CAF-B6E2-89B4-C6E7-BCD146F6AE8A}"/>
              </a:ext>
            </a:extLst>
          </p:cNvPr>
          <p:cNvSpPr txBox="1">
            <a:spLocks/>
          </p:cNvSpPr>
          <p:nvPr/>
        </p:nvSpPr>
        <p:spPr>
          <a:xfrm>
            <a:off x="3017488" y="4167121"/>
            <a:ext cx="3375717" cy="49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1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jika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dibuka</a:t>
            </a:r>
            <a:endParaRPr lang="en-ID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BBDE17-46F8-5928-333A-ED3DEFE6A624}"/>
              </a:ext>
            </a:extLst>
          </p:cNvPr>
          <p:cNvSpPr txBox="1">
            <a:spLocks/>
          </p:cNvSpPr>
          <p:nvPr/>
        </p:nvSpPr>
        <p:spPr>
          <a:xfrm>
            <a:off x="5678605" y="4163049"/>
            <a:ext cx="3375717" cy="49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1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Manjari"/>
              <a:buNone/>
              <a:defRPr sz="21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</a:p>
          <a:p>
            <a:r>
              <a:rPr lang="en-US" dirty="0"/>
              <a:t>Jika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1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ADB99-3B5A-481F-D647-80D3C699A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05" y="1316652"/>
            <a:ext cx="1946519" cy="2753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85"/>
          <p:cNvSpPr txBox="1">
            <a:spLocks noGrp="1"/>
          </p:cNvSpPr>
          <p:nvPr>
            <p:ph type="title"/>
          </p:nvPr>
        </p:nvSpPr>
        <p:spPr>
          <a:xfrm>
            <a:off x="1569446" y="159494"/>
            <a:ext cx="6005100" cy="687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 Screenshot Coding IDE </a:t>
            </a:r>
            <a:endParaRPr dirty="0"/>
          </a:p>
        </p:txBody>
      </p:sp>
      <p:sp>
        <p:nvSpPr>
          <p:cNvPr id="2054" name="Google Shape;2054;p85"/>
          <p:cNvSpPr txBox="1">
            <a:spLocks noGrp="1"/>
          </p:cNvSpPr>
          <p:nvPr>
            <p:ph type="subTitle" idx="1"/>
          </p:nvPr>
        </p:nvSpPr>
        <p:spPr>
          <a:xfrm>
            <a:off x="2829136" y="4251032"/>
            <a:ext cx="3485722" cy="59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Class bangun.java</a:t>
            </a:r>
            <a:endParaRPr dirty="0"/>
          </a:p>
        </p:txBody>
      </p:sp>
      <p:sp>
        <p:nvSpPr>
          <p:cNvPr id="2055" name="Google Shape;2055;p85"/>
          <p:cNvSpPr/>
          <p:nvPr/>
        </p:nvSpPr>
        <p:spPr>
          <a:xfrm>
            <a:off x="3881688" y="473619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EF008-0157-D6FF-7023-DD0A8C0D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34" y="794938"/>
            <a:ext cx="6318524" cy="3553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Education Pack for Students XL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404</Words>
  <Application>Microsoft Office PowerPoint</Application>
  <PresentationFormat>On-screen Show (16:9)</PresentationFormat>
  <Paragraphs>73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Roboto Condensed Light</vt:lpstr>
      <vt:lpstr>Hammersmith One</vt:lpstr>
      <vt:lpstr>Ubuntu</vt:lpstr>
      <vt:lpstr>Arial</vt:lpstr>
      <vt:lpstr>Manjari</vt:lpstr>
      <vt:lpstr>Elegant Education Pack for Students XL by Slidesgo</vt:lpstr>
      <vt:lpstr>APLIKASI KALKULATOR MENGHITUNG LUAS DAN KELILING BANGUN DATAR</vt:lpstr>
      <vt:lpstr>Disusun Oleh :</vt:lpstr>
      <vt:lpstr>Poin – Poin Presentasi</vt:lpstr>
      <vt:lpstr>01 Deskripsi Aplikasi </vt:lpstr>
      <vt:lpstr>02 Fitur Aplikasi </vt:lpstr>
      <vt:lpstr>03 Alur Kerja</vt:lpstr>
      <vt:lpstr>04 Diagram Class </vt:lpstr>
      <vt:lpstr>05 Rancangan Antarmuka (UI)</vt:lpstr>
      <vt:lpstr>06 Screenshot Coding IDE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07 Screenshot Tampilan Program</vt:lpstr>
      <vt:lpstr>08 Screenshot Tampilan Unggahan Projek Github</vt:lpstr>
      <vt:lpstr>Sekian 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KALKULATOR MENGHITUNG LUAS DAN KELILING BANGUN DATAR</dc:title>
  <dc:creator>WINDOWS 11</dc:creator>
  <cp:lastModifiedBy>laras_y@outlook.co.id</cp:lastModifiedBy>
  <cp:revision>7</cp:revision>
  <dcterms:modified xsi:type="dcterms:W3CDTF">2023-01-08T11:32:41Z</dcterms:modified>
</cp:coreProperties>
</file>